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7" r:id="rId2"/>
    <p:sldId id="363" r:id="rId3"/>
    <p:sldId id="321" r:id="rId4"/>
    <p:sldId id="256" r:id="rId5"/>
    <p:sldId id="329" r:id="rId6"/>
    <p:sldId id="361" r:id="rId7"/>
    <p:sldId id="362" r:id="rId8"/>
    <p:sldId id="349" r:id="rId9"/>
    <p:sldId id="336" r:id="rId10"/>
    <p:sldId id="338" r:id="rId11"/>
    <p:sldId id="339" r:id="rId12"/>
    <p:sldId id="340" r:id="rId13"/>
    <p:sldId id="341" r:id="rId14"/>
    <p:sldId id="342" r:id="rId15"/>
    <p:sldId id="343" r:id="rId16"/>
    <p:sldId id="345" r:id="rId17"/>
    <p:sldId id="347" r:id="rId18"/>
    <p:sldId id="350" r:id="rId19"/>
    <p:sldId id="357" r:id="rId20"/>
    <p:sldId id="351" r:id="rId21"/>
    <p:sldId id="358" r:id="rId22"/>
    <p:sldId id="364" r:id="rId23"/>
    <p:sldId id="359" r:id="rId24"/>
    <p:sldId id="360" r:id="rId25"/>
    <p:sldId id="352" r:id="rId26"/>
    <p:sldId id="353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9355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 txBox="1">
            <a:spLocks/>
          </p:cNvSpPr>
          <p:nvPr/>
        </p:nvSpPr>
        <p:spPr>
          <a:xfrm>
            <a:off x="1141413" y="2097088"/>
            <a:ext cx="9905998" cy="4217773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noFill/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400" b="1" u="sng" dirty="0"/>
              <a:t>Psalm 33, 18:</a:t>
            </a:r>
            <a:r>
              <a:rPr lang="de-AT" sz="2400" dirty="0"/>
              <a:t> Siehe, das Auge des HERRN achtet auf die, welche ihn fürchten, die auf seine Gnade harren. </a:t>
            </a:r>
          </a:p>
        </p:txBody>
      </p:sp>
      <p:sp>
        <p:nvSpPr>
          <p:cNvPr id="8" name="Rechteck 7"/>
          <p:cNvSpPr/>
          <p:nvPr/>
        </p:nvSpPr>
        <p:spPr>
          <a:xfrm>
            <a:off x="10586400" y="150332"/>
            <a:ext cx="16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 smtClean="0"/>
              <a:t>Lukas</a:t>
            </a:r>
            <a:r>
              <a:rPr lang="de-AT" dirty="0" smtClean="0"/>
              <a:t> 12</a:t>
            </a:r>
            <a:endParaRPr lang="de-AT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de-AT" b="1" dirty="0" smtClean="0"/>
              <a:t>Segen der Gottesfurcht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7476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 txBox="1">
            <a:spLocks/>
          </p:cNvSpPr>
          <p:nvPr/>
        </p:nvSpPr>
        <p:spPr>
          <a:xfrm>
            <a:off x="1141413" y="2097088"/>
            <a:ext cx="9905998" cy="4217773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noFill/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400" b="1" u="sng" dirty="0"/>
              <a:t>Psalm 115, 13:</a:t>
            </a:r>
            <a:r>
              <a:rPr lang="de-AT" sz="2400" dirty="0"/>
              <a:t> Er segne, die den HERRN fürchten, die Kleinen samt den Großen! </a:t>
            </a:r>
          </a:p>
        </p:txBody>
      </p:sp>
      <p:sp>
        <p:nvSpPr>
          <p:cNvPr id="8" name="Rechteck 7"/>
          <p:cNvSpPr/>
          <p:nvPr/>
        </p:nvSpPr>
        <p:spPr>
          <a:xfrm>
            <a:off x="10586400" y="150332"/>
            <a:ext cx="16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 smtClean="0"/>
              <a:t>Lukas</a:t>
            </a:r>
            <a:r>
              <a:rPr lang="de-AT" dirty="0" smtClean="0"/>
              <a:t> 12</a:t>
            </a:r>
            <a:endParaRPr lang="de-AT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de-AT" b="1" dirty="0" smtClean="0"/>
              <a:t>Segen der Gottesfurcht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8405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 txBox="1">
            <a:spLocks/>
          </p:cNvSpPr>
          <p:nvPr/>
        </p:nvSpPr>
        <p:spPr>
          <a:xfrm>
            <a:off x="1141413" y="2097088"/>
            <a:ext cx="9905998" cy="4217773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noFill/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400" b="1" u="sng" dirty="0"/>
              <a:t>Psalm 147, 11:</a:t>
            </a:r>
            <a:r>
              <a:rPr lang="de-AT" sz="2400" dirty="0"/>
              <a:t> der HERR hat Gefallen an denen, die ihn fürchten, die auf seine Gnade hoffen. </a:t>
            </a:r>
          </a:p>
        </p:txBody>
      </p:sp>
      <p:sp>
        <p:nvSpPr>
          <p:cNvPr id="8" name="Rechteck 7"/>
          <p:cNvSpPr/>
          <p:nvPr/>
        </p:nvSpPr>
        <p:spPr>
          <a:xfrm>
            <a:off x="10586400" y="150332"/>
            <a:ext cx="16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 smtClean="0"/>
              <a:t>Lukas</a:t>
            </a:r>
            <a:r>
              <a:rPr lang="de-AT" dirty="0" smtClean="0"/>
              <a:t> 12</a:t>
            </a:r>
            <a:endParaRPr lang="de-AT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de-AT" b="1" dirty="0" smtClean="0"/>
              <a:t>Segen der Gottesfurcht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686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 txBox="1">
            <a:spLocks/>
          </p:cNvSpPr>
          <p:nvPr/>
        </p:nvSpPr>
        <p:spPr>
          <a:xfrm>
            <a:off x="1141413" y="2097088"/>
            <a:ext cx="9905998" cy="4217773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noFill/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400" b="1" u="sng" dirty="0"/>
              <a:t>Sprüche 3</a:t>
            </a:r>
            <a:r>
              <a:rPr lang="de-AT" sz="2400" b="1" u="sng" dirty="0" smtClean="0"/>
              <a:t>, 7</a:t>
            </a:r>
            <a:r>
              <a:rPr lang="de-AT" sz="2400" b="1" u="sng" dirty="0"/>
              <a:t>:</a:t>
            </a:r>
            <a:r>
              <a:rPr lang="de-AT" sz="2400" dirty="0"/>
              <a:t> Halte dich nicht selbst für weise; fürchte den HERRN und weiche vom Bösen </a:t>
            </a:r>
          </a:p>
        </p:txBody>
      </p:sp>
      <p:sp>
        <p:nvSpPr>
          <p:cNvPr id="8" name="Rechteck 7"/>
          <p:cNvSpPr/>
          <p:nvPr/>
        </p:nvSpPr>
        <p:spPr>
          <a:xfrm>
            <a:off x="10586400" y="150332"/>
            <a:ext cx="16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 smtClean="0"/>
              <a:t>Lukas</a:t>
            </a:r>
            <a:r>
              <a:rPr lang="de-AT" dirty="0" smtClean="0"/>
              <a:t> 12</a:t>
            </a:r>
            <a:endParaRPr lang="de-AT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de-AT" b="1" dirty="0" smtClean="0"/>
              <a:t>Segen der Gottesfurcht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0407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 txBox="1">
            <a:spLocks/>
          </p:cNvSpPr>
          <p:nvPr/>
        </p:nvSpPr>
        <p:spPr>
          <a:xfrm>
            <a:off x="1141413" y="2097088"/>
            <a:ext cx="9905998" cy="4217773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noFill/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400" b="1" u="sng" dirty="0"/>
              <a:t>Sprüche 14, 26:</a:t>
            </a:r>
            <a:r>
              <a:rPr lang="de-AT" sz="2400" dirty="0"/>
              <a:t> In der Furcht des HERRN liegt starkes Vertrauen, Er wird auch seinen Kindern eine Zuflucht sein. </a:t>
            </a:r>
          </a:p>
        </p:txBody>
      </p:sp>
      <p:sp>
        <p:nvSpPr>
          <p:cNvPr id="8" name="Rechteck 7"/>
          <p:cNvSpPr/>
          <p:nvPr/>
        </p:nvSpPr>
        <p:spPr>
          <a:xfrm>
            <a:off x="10586400" y="150332"/>
            <a:ext cx="16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 smtClean="0"/>
              <a:t>Lukas</a:t>
            </a:r>
            <a:r>
              <a:rPr lang="de-AT" dirty="0" smtClean="0"/>
              <a:t> 12</a:t>
            </a:r>
            <a:endParaRPr lang="de-AT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de-AT" b="1" dirty="0" smtClean="0"/>
              <a:t>Segen der Gottesfurcht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373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 txBox="1">
            <a:spLocks/>
          </p:cNvSpPr>
          <p:nvPr/>
        </p:nvSpPr>
        <p:spPr>
          <a:xfrm>
            <a:off x="1141413" y="2097088"/>
            <a:ext cx="9905998" cy="4217773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noFill/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400" b="1" u="sng" dirty="0"/>
              <a:t>Sprüche 14, 27:</a:t>
            </a:r>
            <a:r>
              <a:rPr lang="de-AT" sz="2400" dirty="0"/>
              <a:t> Die Furcht des HERRN ist eine Quelle des Lebens; man meidet durch sie die Fallstricke des Todes. </a:t>
            </a:r>
          </a:p>
        </p:txBody>
      </p:sp>
      <p:sp>
        <p:nvSpPr>
          <p:cNvPr id="8" name="Rechteck 7"/>
          <p:cNvSpPr/>
          <p:nvPr/>
        </p:nvSpPr>
        <p:spPr>
          <a:xfrm>
            <a:off x="10586400" y="150332"/>
            <a:ext cx="16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 smtClean="0"/>
              <a:t>Lukas</a:t>
            </a:r>
            <a:r>
              <a:rPr lang="de-AT" dirty="0" smtClean="0"/>
              <a:t> 12</a:t>
            </a:r>
            <a:endParaRPr lang="de-AT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de-AT" b="1" dirty="0" smtClean="0"/>
              <a:t>Segen der Gottesfurcht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6567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 txBox="1">
            <a:spLocks/>
          </p:cNvSpPr>
          <p:nvPr/>
        </p:nvSpPr>
        <p:spPr>
          <a:xfrm>
            <a:off x="1141413" y="2097088"/>
            <a:ext cx="9905998" cy="4217773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noFill/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400" b="1" u="sng" dirty="0"/>
              <a:t>Lukas 1, 50:</a:t>
            </a:r>
            <a:r>
              <a:rPr lang="de-AT" sz="2400" dirty="0"/>
              <a:t> und seine Barmherzigkeit währt von Geschlecht zu Geschlecht über die, welche ihn fürchten </a:t>
            </a:r>
          </a:p>
        </p:txBody>
      </p:sp>
      <p:sp>
        <p:nvSpPr>
          <p:cNvPr id="8" name="Rechteck 7"/>
          <p:cNvSpPr/>
          <p:nvPr/>
        </p:nvSpPr>
        <p:spPr>
          <a:xfrm>
            <a:off x="10586400" y="150332"/>
            <a:ext cx="16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 smtClean="0"/>
              <a:t>Lukas</a:t>
            </a:r>
            <a:r>
              <a:rPr lang="de-AT" dirty="0" smtClean="0"/>
              <a:t> 12</a:t>
            </a:r>
            <a:endParaRPr lang="de-AT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de-AT" b="1" dirty="0" smtClean="0"/>
              <a:t>Segen der Gottesfurcht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5808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 txBox="1">
            <a:spLocks/>
          </p:cNvSpPr>
          <p:nvPr/>
        </p:nvSpPr>
        <p:spPr>
          <a:xfrm>
            <a:off x="1141413" y="2097088"/>
            <a:ext cx="9905998" cy="3206432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noFill/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numCol="2" rtlCol="0" anchor="ctr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2400" dirty="0"/>
              <a:t>Psalm </a:t>
            </a:r>
            <a:r>
              <a:rPr lang="de-AT" sz="2400" dirty="0" smtClean="0"/>
              <a:t>33, 18</a:t>
            </a:r>
            <a:endParaRPr lang="de-AT" sz="2400" dirty="0"/>
          </a:p>
          <a:p>
            <a:pPr algn="ctr"/>
            <a:r>
              <a:rPr lang="de-AT" sz="2400" dirty="0"/>
              <a:t>Psalm </a:t>
            </a:r>
            <a:r>
              <a:rPr lang="de-AT" sz="2400" dirty="0" smtClean="0"/>
              <a:t>115, 13</a:t>
            </a:r>
          </a:p>
          <a:p>
            <a:pPr algn="ctr"/>
            <a:r>
              <a:rPr lang="de-AT" sz="2400" dirty="0" smtClean="0"/>
              <a:t>Psalm 147, 11</a:t>
            </a:r>
          </a:p>
          <a:p>
            <a:pPr algn="ctr"/>
            <a:r>
              <a:rPr lang="de-AT" sz="2400" dirty="0" smtClean="0"/>
              <a:t>Psalm 103, 13</a:t>
            </a:r>
          </a:p>
          <a:p>
            <a:pPr algn="ctr"/>
            <a:r>
              <a:rPr lang="de-AT" sz="2400" dirty="0" smtClean="0"/>
              <a:t>Sprüche 3, 7</a:t>
            </a:r>
            <a:endParaRPr lang="de-AT" sz="2400" dirty="0"/>
          </a:p>
          <a:p>
            <a:pPr algn="ctr"/>
            <a:endParaRPr lang="de-AT" sz="2400" dirty="0" smtClean="0"/>
          </a:p>
          <a:p>
            <a:pPr algn="ctr"/>
            <a:r>
              <a:rPr lang="de-AT" sz="2400" dirty="0" smtClean="0"/>
              <a:t>Sprüche </a:t>
            </a:r>
            <a:r>
              <a:rPr lang="de-AT" sz="2400" dirty="0"/>
              <a:t>14, 26</a:t>
            </a:r>
          </a:p>
          <a:p>
            <a:pPr algn="ctr"/>
            <a:r>
              <a:rPr lang="de-AT" sz="2400" dirty="0" smtClean="0"/>
              <a:t>Sprüche 14, 27</a:t>
            </a:r>
          </a:p>
          <a:p>
            <a:pPr algn="ctr"/>
            <a:r>
              <a:rPr lang="de-AT" sz="2400" dirty="0" smtClean="0"/>
              <a:t>Sprüche 28, 14</a:t>
            </a:r>
            <a:endParaRPr lang="de-AT" sz="2400" dirty="0"/>
          </a:p>
          <a:p>
            <a:pPr algn="ctr"/>
            <a:r>
              <a:rPr lang="de-AT" sz="2400" dirty="0" smtClean="0"/>
              <a:t>Lukas 1, 50</a:t>
            </a:r>
            <a:endParaRPr lang="de-AT" sz="2400" dirty="0"/>
          </a:p>
          <a:p>
            <a:pPr algn="ctr"/>
            <a:r>
              <a:rPr lang="de-AT" sz="2400" dirty="0"/>
              <a:t>2. Korinther 7, </a:t>
            </a:r>
            <a:r>
              <a:rPr lang="de-AT" sz="2400" dirty="0" smtClean="0"/>
              <a:t>1</a:t>
            </a:r>
            <a:endParaRPr lang="de-AT" sz="2400" dirty="0"/>
          </a:p>
          <a:p>
            <a:pPr algn="ctr"/>
            <a:endParaRPr lang="de-AT" sz="2400" dirty="0"/>
          </a:p>
        </p:txBody>
      </p:sp>
      <p:sp>
        <p:nvSpPr>
          <p:cNvPr id="8" name="Rechteck 7"/>
          <p:cNvSpPr/>
          <p:nvPr/>
        </p:nvSpPr>
        <p:spPr>
          <a:xfrm>
            <a:off x="10586400" y="150332"/>
            <a:ext cx="16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 smtClean="0"/>
              <a:t>Lukas</a:t>
            </a:r>
            <a:r>
              <a:rPr lang="de-AT" dirty="0" smtClean="0"/>
              <a:t> 12</a:t>
            </a:r>
            <a:endParaRPr lang="de-AT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de-AT" b="1" dirty="0" smtClean="0"/>
              <a:t>Segen der Gottesfurcht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886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 txBox="1">
            <a:spLocks/>
          </p:cNvSpPr>
          <p:nvPr/>
        </p:nvSpPr>
        <p:spPr>
          <a:xfrm>
            <a:off x="1141413" y="2097088"/>
            <a:ext cx="9905998" cy="4217773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noFill/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200" b="1" u="sng" dirty="0"/>
              <a:t>V4:</a:t>
            </a:r>
            <a:r>
              <a:rPr lang="de-AT" sz="2200" dirty="0"/>
              <a:t>  Ich sage aber euch, meinen Freunden: Fürchtet euch nicht vor denen, die den Leib töten und danach nichts Weiteres tun können. </a:t>
            </a:r>
          </a:p>
          <a:p>
            <a:r>
              <a:rPr lang="de-AT" sz="2200" b="1" u="sng" dirty="0"/>
              <a:t>V5:</a:t>
            </a:r>
            <a:r>
              <a:rPr lang="de-AT" sz="2200" dirty="0"/>
              <a:t> Ich will euch aber zeigen, wen ihr fürchten sollt: Fürchtet den, welcher, nachdem er getötet hat, auch Macht besitzt, in die Hölle zu werfen! Ja, ich sage euch, den fürchtet! </a:t>
            </a:r>
          </a:p>
          <a:p>
            <a:r>
              <a:rPr lang="de-AT" sz="2200" b="1" u="sng" dirty="0"/>
              <a:t>V6:</a:t>
            </a:r>
            <a:r>
              <a:rPr lang="de-AT" sz="2200" dirty="0"/>
              <a:t> Verkauft man nicht fünf Sperlinge um zwei Groschen? Und nicht ein Einziger von ihnen ist vor Gott vergessen. </a:t>
            </a:r>
          </a:p>
          <a:p>
            <a:r>
              <a:rPr lang="de-AT" sz="2200" b="1" u="sng" dirty="0"/>
              <a:t>V7:</a:t>
            </a:r>
            <a:r>
              <a:rPr lang="de-AT" sz="2200" dirty="0"/>
              <a:t> Aber auch die Haare eures Hauptes sind alle gezählt. Darum fürchtet euch nicht! Ihr seid mehr wert als viele Sperlinge.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de-AT" dirty="0"/>
              <a:t>Was ist wichtiger?</a:t>
            </a:r>
            <a:r>
              <a:rPr lang="de-AT" b="1" dirty="0"/>
              <a:t/>
            </a:r>
            <a:br>
              <a:rPr lang="de-AT" b="1" dirty="0"/>
            </a:br>
            <a:r>
              <a:rPr lang="de-AT" b="1" dirty="0"/>
              <a:t>Menschenangst oder Gottesfurcht? </a:t>
            </a:r>
            <a:endParaRPr lang="de-AT" dirty="0"/>
          </a:p>
        </p:txBody>
      </p:sp>
      <p:sp>
        <p:nvSpPr>
          <p:cNvPr id="8" name="Rechteck 7"/>
          <p:cNvSpPr/>
          <p:nvPr/>
        </p:nvSpPr>
        <p:spPr>
          <a:xfrm>
            <a:off x="10586400" y="150332"/>
            <a:ext cx="16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 smtClean="0"/>
              <a:t>Lukas</a:t>
            </a:r>
            <a:r>
              <a:rPr lang="de-AT" dirty="0" smtClean="0"/>
              <a:t> 12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5057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 txBox="1">
            <a:spLocks/>
          </p:cNvSpPr>
          <p:nvPr/>
        </p:nvSpPr>
        <p:spPr>
          <a:xfrm>
            <a:off x="1141413" y="2097088"/>
            <a:ext cx="9905998" cy="4217773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noFill/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400" b="1" u="sng" dirty="0" smtClean="0"/>
              <a:t>1.Korinther </a:t>
            </a:r>
            <a:r>
              <a:rPr lang="de-AT" sz="2400" b="1" u="sng" dirty="0"/>
              <a:t>10, 13:</a:t>
            </a:r>
            <a:r>
              <a:rPr lang="de-AT" sz="2400" dirty="0"/>
              <a:t> Bisher hat euch nur menschliche Versuchung getroffen. Aber Gott ist treu, der euch nicht versuchen lässt über eure Kraft, sondern macht, dass die Versuchung so ein Ende nimmt, dass ihr´s ertragen könnt.</a:t>
            </a:r>
          </a:p>
        </p:txBody>
      </p:sp>
      <p:sp>
        <p:nvSpPr>
          <p:cNvPr id="8" name="Rechteck 7"/>
          <p:cNvSpPr/>
          <p:nvPr/>
        </p:nvSpPr>
        <p:spPr>
          <a:xfrm>
            <a:off x="10586400" y="150332"/>
            <a:ext cx="16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 smtClean="0"/>
              <a:t>Lukas</a:t>
            </a:r>
            <a:r>
              <a:rPr lang="de-AT" dirty="0" smtClean="0"/>
              <a:t> 12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6556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Sonntag </a:t>
            </a:r>
            <a:r>
              <a:rPr lang="de-AT" dirty="0" smtClean="0"/>
              <a:t>20</a:t>
            </a:r>
            <a:r>
              <a:rPr lang="de-AT" dirty="0" smtClean="0"/>
              <a:t>. </a:t>
            </a:r>
            <a:r>
              <a:rPr lang="de-AT" dirty="0" smtClean="0"/>
              <a:t>März</a:t>
            </a:r>
            <a:r>
              <a:rPr lang="de-AT" dirty="0" smtClean="0"/>
              <a:t> 2022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6832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 txBox="1">
            <a:spLocks/>
          </p:cNvSpPr>
          <p:nvPr/>
        </p:nvSpPr>
        <p:spPr>
          <a:xfrm>
            <a:off x="1141413" y="2097088"/>
            <a:ext cx="9905998" cy="4217773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noFill/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400" b="1" u="sng" dirty="0"/>
              <a:t>V8:</a:t>
            </a:r>
            <a:r>
              <a:rPr lang="de-AT" sz="2400" dirty="0"/>
              <a:t>  Ich sage euch aber: Jeder, der sich zu mir bekennen wird vor den Menschen, zu dem wird sich auch der Sohn des Menschen bekennen vor den Engeln Gottes;</a:t>
            </a:r>
          </a:p>
          <a:p>
            <a:r>
              <a:rPr lang="de-AT" sz="2400" b="1" u="sng" dirty="0"/>
              <a:t>V9:</a:t>
            </a:r>
            <a:r>
              <a:rPr lang="de-AT" sz="2400" b="1" dirty="0"/>
              <a:t> </a:t>
            </a:r>
            <a:r>
              <a:rPr lang="de-AT" sz="2400" dirty="0"/>
              <a:t>wer mich aber verleugnet hat vor den Menschen, der wird verleugnet werden vor den Engeln Gottes.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de-AT" dirty="0" smtClean="0"/>
              <a:t>Was ist wichtiger?</a:t>
            </a:r>
            <a:r>
              <a:rPr lang="de-AT" b="1" dirty="0"/>
              <a:t/>
            </a:r>
            <a:br>
              <a:rPr lang="de-AT" b="1" dirty="0"/>
            </a:br>
            <a:r>
              <a:rPr lang="de-AT" b="1" dirty="0"/>
              <a:t>Flagge zeigen oder </a:t>
            </a:r>
            <a:r>
              <a:rPr lang="de-AT" b="1" dirty="0" smtClean="0"/>
              <a:t>abstreiten </a:t>
            </a:r>
            <a:endParaRPr lang="de-AT" dirty="0"/>
          </a:p>
        </p:txBody>
      </p:sp>
      <p:sp>
        <p:nvSpPr>
          <p:cNvPr id="8" name="Rechteck 7"/>
          <p:cNvSpPr/>
          <p:nvPr/>
        </p:nvSpPr>
        <p:spPr>
          <a:xfrm>
            <a:off x="10586400" y="150332"/>
            <a:ext cx="16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 smtClean="0"/>
              <a:t>Lukas</a:t>
            </a:r>
            <a:r>
              <a:rPr lang="de-AT" dirty="0" smtClean="0"/>
              <a:t> 12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0884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 txBox="1">
            <a:spLocks/>
          </p:cNvSpPr>
          <p:nvPr/>
        </p:nvSpPr>
        <p:spPr>
          <a:xfrm>
            <a:off x="1141413" y="2097088"/>
            <a:ext cx="9905998" cy="4217773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noFill/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400" b="1" u="sng" dirty="0" smtClean="0"/>
              <a:t>Matthäus </a:t>
            </a:r>
            <a:r>
              <a:rPr lang="de-AT" sz="2400" b="1" u="sng" dirty="0"/>
              <a:t>25, 31 – 34:</a:t>
            </a:r>
            <a:r>
              <a:rPr lang="de-AT" sz="2400" b="1" dirty="0"/>
              <a:t> </a:t>
            </a:r>
            <a:r>
              <a:rPr lang="de-AT" sz="2400" b="1" u="sng" dirty="0"/>
              <a:t>V 31:</a:t>
            </a:r>
            <a:r>
              <a:rPr lang="de-AT" sz="2400" dirty="0"/>
              <a:t> Wenn aber der Menschensohn kommen wird in seiner Herrlichkeit und alle Engel mit ihm, dann wir er sich setzten auf den Thron seiner Herrlichkeit. </a:t>
            </a:r>
            <a:r>
              <a:rPr lang="de-AT" sz="2400" b="1" u="sng" dirty="0"/>
              <a:t>V32:</a:t>
            </a:r>
            <a:r>
              <a:rPr lang="de-AT" sz="2400" dirty="0"/>
              <a:t> und alle Völker werden vor ihm versammelt werden. Und er wird sie voneinander scheiden, wie ein Hirt die Schafe von den Böcken scheidet, </a:t>
            </a:r>
            <a:r>
              <a:rPr lang="de-AT" sz="2400" b="1" u="sng" dirty="0"/>
              <a:t>V33:</a:t>
            </a:r>
            <a:r>
              <a:rPr lang="de-AT" sz="2400" dirty="0"/>
              <a:t> und wird die Schafe zu seiner Rechen stellen und die Böcke zur Linken. </a:t>
            </a:r>
            <a:r>
              <a:rPr lang="de-AT" sz="2400" b="1" u="sng" dirty="0"/>
              <a:t>V34:</a:t>
            </a:r>
            <a:r>
              <a:rPr lang="de-AT" sz="2400" dirty="0"/>
              <a:t> Da wird dann der König sagen zu denen zu seiner rechten: Kommt her, ihr Gesegneten meines Vaters, ererbt das Reich, das euch bereitet ist von Anbeginn der Welt!</a:t>
            </a:r>
          </a:p>
        </p:txBody>
      </p:sp>
      <p:sp>
        <p:nvSpPr>
          <p:cNvPr id="8" name="Rechteck 7"/>
          <p:cNvSpPr/>
          <p:nvPr/>
        </p:nvSpPr>
        <p:spPr>
          <a:xfrm>
            <a:off x="10586400" y="150332"/>
            <a:ext cx="16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 smtClean="0"/>
              <a:t>Lukas</a:t>
            </a:r>
            <a:r>
              <a:rPr lang="de-AT" dirty="0" smtClean="0"/>
              <a:t> 12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1584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 txBox="1">
            <a:spLocks/>
          </p:cNvSpPr>
          <p:nvPr/>
        </p:nvSpPr>
        <p:spPr>
          <a:xfrm>
            <a:off x="1141413" y="2097088"/>
            <a:ext cx="9905998" cy="4217773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noFill/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400" b="1" u="sng" dirty="0"/>
              <a:t>V8:</a:t>
            </a:r>
            <a:r>
              <a:rPr lang="de-AT" sz="2400" dirty="0"/>
              <a:t>  Ich sage euch aber: Jeder, der sich zu mir bekennen wird vor den Menschen, zu dem wird sich auch der Sohn des Menschen bekennen vor den Engeln Gottes;</a:t>
            </a:r>
          </a:p>
          <a:p>
            <a:r>
              <a:rPr lang="de-AT" sz="2400" b="1" u="sng" dirty="0"/>
              <a:t>V9:</a:t>
            </a:r>
            <a:r>
              <a:rPr lang="de-AT" sz="2400" b="1" dirty="0"/>
              <a:t> </a:t>
            </a:r>
            <a:r>
              <a:rPr lang="de-AT" sz="2400" dirty="0"/>
              <a:t>wer mich aber verleugnet hat vor den Menschen, der wird verleugnet werden vor den Engeln Gottes.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de-AT" dirty="0" smtClean="0"/>
              <a:t>Was ist wichtiger?</a:t>
            </a:r>
            <a:r>
              <a:rPr lang="de-AT" b="1" dirty="0"/>
              <a:t/>
            </a:r>
            <a:br>
              <a:rPr lang="de-AT" b="1" dirty="0"/>
            </a:br>
            <a:r>
              <a:rPr lang="de-AT" b="1" dirty="0"/>
              <a:t>Flagge zeigen oder </a:t>
            </a:r>
            <a:r>
              <a:rPr lang="de-AT" b="1" dirty="0" smtClean="0"/>
              <a:t>abstreiten </a:t>
            </a:r>
            <a:endParaRPr lang="de-AT" dirty="0"/>
          </a:p>
        </p:txBody>
      </p:sp>
      <p:sp>
        <p:nvSpPr>
          <p:cNvPr id="8" name="Rechteck 7"/>
          <p:cNvSpPr/>
          <p:nvPr/>
        </p:nvSpPr>
        <p:spPr>
          <a:xfrm>
            <a:off x="10586400" y="150332"/>
            <a:ext cx="16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 smtClean="0"/>
              <a:t>Lukas</a:t>
            </a:r>
            <a:r>
              <a:rPr lang="de-AT" dirty="0" smtClean="0"/>
              <a:t> 12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8700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 txBox="1">
            <a:spLocks/>
          </p:cNvSpPr>
          <p:nvPr/>
        </p:nvSpPr>
        <p:spPr>
          <a:xfrm>
            <a:off x="1141413" y="2097088"/>
            <a:ext cx="9905998" cy="4217773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noFill/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400" b="1" u="sng" dirty="0" smtClean="0"/>
              <a:t>Matthäus 25, 41</a:t>
            </a:r>
            <a:r>
              <a:rPr lang="de-AT" sz="2400" b="1" u="sng" dirty="0"/>
              <a:t>:</a:t>
            </a:r>
            <a:r>
              <a:rPr lang="de-AT" sz="2400" dirty="0"/>
              <a:t> Dann wird er auch sagen zu denen zur Linken: Geht weg von mir, ihr Verfluchten, in das ewige Feuer, das bereitet ist dem Teufel und seinen Engeln!</a:t>
            </a:r>
          </a:p>
        </p:txBody>
      </p:sp>
      <p:sp>
        <p:nvSpPr>
          <p:cNvPr id="8" name="Rechteck 7"/>
          <p:cNvSpPr/>
          <p:nvPr/>
        </p:nvSpPr>
        <p:spPr>
          <a:xfrm>
            <a:off x="10586400" y="150332"/>
            <a:ext cx="16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 smtClean="0"/>
              <a:t>Lukas</a:t>
            </a:r>
            <a:r>
              <a:rPr lang="de-AT" dirty="0" smtClean="0"/>
              <a:t> 12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7251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 txBox="1">
            <a:spLocks/>
          </p:cNvSpPr>
          <p:nvPr/>
        </p:nvSpPr>
        <p:spPr>
          <a:xfrm>
            <a:off x="1141413" y="2097088"/>
            <a:ext cx="9905998" cy="4217773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noFill/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400" b="1" u="sng" dirty="0"/>
              <a:t>V8:</a:t>
            </a:r>
            <a:r>
              <a:rPr lang="de-AT" sz="2400" dirty="0"/>
              <a:t>  Ich sage euch aber: Jeder, der sich zu mir bekennen wird vor den Menschen, zu dem wird sich auch der Sohn des Menschen bekennen vor den Engeln Gottes;</a:t>
            </a:r>
          </a:p>
          <a:p>
            <a:r>
              <a:rPr lang="de-AT" sz="2400" b="1" u="sng" dirty="0"/>
              <a:t>V9:</a:t>
            </a:r>
            <a:r>
              <a:rPr lang="de-AT" sz="2400" b="1" dirty="0"/>
              <a:t> </a:t>
            </a:r>
            <a:r>
              <a:rPr lang="de-AT" sz="2400" dirty="0"/>
              <a:t>wer mich aber verleugnet hat vor den Menschen, der wird verleugnet werden vor den Engeln Gottes.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de-AT" dirty="0" smtClean="0"/>
              <a:t>Was ist wichtiger?</a:t>
            </a:r>
            <a:r>
              <a:rPr lang="de-AT" b="1" dirty="0"/>
              <a:t/>
            </a:r>
            <a:br>
              <a:rPr lang="de-AT" b="1" dirty="0"/>
            </a:br>
            <a:r>
              <a:rPr lang="de-AT" b="1" dirty="0"/>
              <a:t>Flagge zeigen oder </a:t>
            </a:r>
            <a:r>
              <a:rPr lang="de-AT" b="1" dirty="0" smtClean="0"/>
              <a:t>abstreiten </a:t>
            </a:r>
            <a:endParaRPr lang="de-AT" dirty="0"/>
          </a:p>
        </p:txBody>
      </p:sp>
      <p:sp>
        <p:nvSpPr>
          <p:cNvPr id="8" name="Rechteck 7"/>
          <p:cNvSpPr/>
          <p:nvPr/>
        </p:nvSpPr>
        <p:spPr>
          <a:xfrm>
            <a:off x="10586400" y="150332"/>
            <a:ext cx="16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 smtClean="0"/>
              <a:t>Lukas</a:t>
            </a:r>
            <a:r>
              <a:rPr lang="de-AT" dirty="0" smtClean="0"/>
              <a:t> 12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8215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 txBox="1">
            <a:spLocks/>
          </p:cNvSpPr>
          <p:nvPr/>
        </p:nvSpPr>
        <p:spPr>
          <a:xfrm>
            <a:off x="1141413" y="2097088"/>
            <a:ext cx="9905998" cy="4217773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noFill/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400" b="1" u="sng" dirty="0"/>
              <a:t>Römer 10, </a:t>
            </a:r>
            <a:r>
              <a:rPr lang="de-AT" sz="2400" dirty="0" smtClean="0"/>
              <a:t>9: Denn </a:t>
            </a:r>
            <a:r>
              <a:rPr lang="de-AT" sz="2400" dirty="0"/>
              <a:t>wenn du mit deinem Mund Jesus als den Herrn bekennst und in deinem Herzen glaubst, dass Gott ihn aus den Toten auferweckt hat, so wirst du gerettet.</a:t>
            </a:r>
          </a:p>
          <a:p>
            <a:endParaRPr lang="de-AT" sz="2400" dirty="0"/>
          </a:p>
          <a:p>
            <a:endParaRPr lang="de-AT" sz="2400" dirty="0"/>
          </a:p>
        </p:txBody>
      </p:sp>
      <p:sp>
        <p:nvSpPr>
          <p:cNvPr id="8" name="Rechteck 7"/>
          <p:cNvSpPr/>
          <p:nvPr/>
        </p:nvSpPr>
        <p:spPr>
          <a:xfrm>
            <a:off x="10586400" y="150332"/>
            <a:ext cx="16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 smtClean="0"/>
              <a:t>Lukas</a:t>
            </a:r>
            <a:r>
              <a:rPr lang="de-AT" dirty="0" smtClean="0"/>
              <a:t> 12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0361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1229" y="1214438"/>
            <a:ext cx="10357657" cy="2387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4400" b="1" dirty="0" smtClean="0"/>
              <a:t>Was ist </a:t>
            </a:r>
            <a:r>
              <a:rPr lang="de-DE" sz="4400" b="1" u="sng" dirty="0" smtClean="0"/>
              <a:t>dir</a:t>
            </a:r>
            <a:r>
              <a:rPr lang="de-DE" sz="4400" b="1" dirty="0" smtClean="0"/>
              <a:t> wichtiger?</a:t>
            </a:r>
            <a:r>
              <a:rPr lang="de-DE" sz="4400" b="1" dirty="0"/>
              <a:t/>
            </a:r>
            <a:br>
              <a:rPr lang="de-DE" sz="4400" b="1" dirty="0"/>
            </a:br>
            <a:r>
              <a:rPr lang="de-DE" sz="4400" b="1" dirty="0" smtClean="0"/>
              <a:t>Menschenangst oder Gottesfurcht</a:t>
            </a:r>
            <a:endParaRPr lang="de-AT" sz="1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112098" y="3602038"/>
            <a:ext cx="7555899" cy="1655762"/>
          </a:xfrm>
        </p:spPr>
        <p:txBody>
          <a:bodyPr/>
          <a:lstStyle/>
          <a:p>
            <a:r>
              <a:rPr lang="de-AT" b="1" dirty="0" smtClean="0"/>
              <a:t>Lukas 12, 1-9</a:t>
            </a: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6104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platzhalter 2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98" b="5098"/>
          <a:stretch>
            <a:fillRect/>
          </a:stretch>
        </p:blipFill>
        <p:spPr>
          <a:xfrm>
            <a:off x="1137873" y="692750"/>
            <a:ext cx="5740721" cy="3426168"/>
          </a:xfrm>
        </p:spPr>
      </p:pic>
      <p:pic>
        <p:nvPicPr>
          <p:cNvPr id="4" name="Bildplatzhalter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430" y="2838707"/>
            <a:ext cx="5147294" cy="3426168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9738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42458" y="1214438"/>
            <a:ext cx="6389865" cy="2387600"/>
          </a:xfrm>
        </p:spPr>
        <p:txBody>
          <a:bodyPr>
            <a:normAutofit/>
          </a:bodyPr>
          <a:lstStyle/>
          <a:p>
            <a:r>
              <a:rPr lang="de-AT" b="1" dirty="0"/>
              <a:t>Was ist </a:t>
            </a:r>
            <a:r>
              <a:rPr lang="de-AT" b="1" dirty="0" smtClean="0"/>
              <a:t>wichtiger …?</a:t>
            </a:r>
            <a:endParaRPr lang="de-AT" sz="2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112098" y="3602038"/>
            <a:ext cx="7555899" cy="1655762"/>
          </a:xfrm>
        </p:spPr>
        <p:txBody>
          <a:bodyPr/>
          <a:lstStyle/>
          <a:p>
            <a:r>
              <a:rPr lang="de-AT" b="1" dirty="0" smtClean="0"/>
              <a:t>Lukas 12, 1-9</a:t>
            </a: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6433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 txBox="1">
            <a:spLocks/>
          </p:cNvSpPr>
          <p:nvPr/>
        </p:nvSpPr>
        <p:spPr>
          <a:xfrm>
            <a:off x="1141413" y="2097088"/>
            <a:ext cx="9905998" cy="4217773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noFill/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400" b="1" u="sng" dirty="0" smtClean="0"/>
              <a:t>V1:</a:t>
            </a:r>
            <a:r>
              <a:rPr lang="de-AT" sz="2400" dirty="0" smtClean="0"/>
              <a:t>  Als sich inzwischen das Volk zu Tausenden gesammelt hatte, sodass sie aufeinander traten, begann er zuerst zu seinen Jüngern zu sprechen: Hütet euch vor dem Sauerteig der Pharisäer, welche die Heuchelei ist! </a:t>
            </a:r>
          </a:p>
          <a:p>
            <a:r>
              <a:rPr lang="de-AT" sz="2400" b="1" u="sng" dirty="0" smtClean="0"/>
              <a:t>V2: </a:t>
            </a:r>
            <a:r>
              <a:rPr lang="de-AT" sz="2400" dirty="0" smtClean="0"/>
              <a:t>Es ist aber nichts verdeckt, dass nicht aufgedeckt werden wird, und nichts verborgen, das nicht bekannt werden wird. </a:t>
            </a:r>
          </a:p>
          <a:p>
            <a:r>
              <a:rPr lang="de-AT" sz="2400" b="1" u="sng" dirty="0" smtClean="0"/>
              <a:t>V3:</a:t>
            </a:r>
            <a:r>
              <a:rPr lang="de-AT" sz="2400" dirty="0" smtClean="0"/>
              <a:t> Alles, was ihr im Finstern redet, wird man darum im Licht hören, und was ihr in den Kammern ins Ohr gesprochen habt, wird auf den Dächern verkündigt werden</a:t>
            </a:r>
            <a:endParaRPr lang="de-AT" sz="2400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de-AT" sz="3600" dirty="0"/>
              <a:t>Was ist wichtiger?</a:t>
            </a:r>
            <a:r>
              <a:rPr lang="de-AT" b="1" dirty="0"/>
              <a:t/>
            </a:r>
            <a:br>
              <a:rPr lang="de-AT" b="1" dirty="0"/>
            </a:br>
            <a:r>
              <a:rPr lang="de-AT" sz="3600" b="1" dirty="0" smtClean="0"/>
              <a:t>verstecken </a:t>
            </a:r>
            <a:r>
              <a:rPr lang="de-AT" sz="3600" b="1" dirty="0"/>
              <a:t>oder </a:t>
            </a:r>
            <a:r>
              <a:rPr lang="de-AT" sz="3600" b="1" dirty="0" smtClean="0"/>
              <a:t>offenlegen?</a:t>
            </a:r>
            <a:endParaRPr lang="de-AT" dirty="0"/>
          </a:p>
        </p:txBody>
      </p:sp>
      <p:sp>
        <p:nvSpPr>
          <p:cNvPr id="8" name="Rechteck 7"/>
          <p:cNvSpPr/>
          <p:nvPr/>
        </p:nvSpPr>
        <p:spPr>
          <a:xfrm>
            <a:off x="10586400" y="150332"/>
            <a:ext cx="16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 smtClean="0"/>
              <a:t>Lukas</a:t>
            </a:r>
            <a:r>
              <a:rPr lang="de-AT" dirty="0" smtClean="0"/>
              <a:t> 12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9932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 txBox="1">
            <a:spLocks/>
          </p:cNvSpPr>
          <p:nvPr/>
        </p:nvSpPr>
        <p:spPr>
          <a:xfrm>
            <a:off x="1141413" y="2097088"/>
            <a:ext cx="9905998" cy="4217773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noFill/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400" b="1" u="sng" dirty="0"/>
              <a:t>1. </a:t>
            </a:r>
            <a:r>
              <a:rPr lang="de-AT" sz="2400" b="1" u="sng" dirty="0" smtClean="0"/>
              <a:t>Korinther </a:t>
            </a:r>
            <a:r>
              <a:rPr lang="de-AT" sz="2400" b="1" u="sng" dirty="0"/>
              <a:t>4, 5:</a:t>
            </a:r>
            <a:r>
              <a:rPr lang="de-AT" sz="2400" dirty="0"/>
              <a:t> Darum richtet nichts vor der Zeit, bis der Herr kommt, der auch das im Finstern Verborgene ans Licht bringen und die Absichten der Herzen offenbar machen wird; und dann wird jedem das Lob von Gott zuteilwerden.</a:t>
            </a:r>
            <a:endParaRPr lang="de-DE" sz="2400" dirty="0" smtClean="0"/>
          </a:p>
        </p:txBody>
      </p:sp>
      <p:sp>
        <p:nvSpPr>
          <p:cNvPr id="8" name="Rechteck 7"/>
          <p:cNvSpPr/>
          <p:nvPr/>
        </p:nvSpPr>
        <p:spPr>
          <a:xfrm>
            <a:off x="10586400" y="150332"/>
            <a:ext cx="16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 smtClean="0"/>
              <a:t>Lukas</a:t>
            </a:r>
            <a:r>
              <a:rPr lang="de-AT" dirty="0" smtClean="0"/>
              <a:t> 12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6299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 txBox="1">
            <a:spLocks/>
          </p:cNvSpPr>
          <p:nvPr/>
        </p:nvSpPr>
        <p:spPr>
          <a:xfrm>
            <a:off x="1141413" y="2097088"/>
            <a:ext cx="9905998" cy="4217773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noFill/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400" b="1" u="sng" dirty="0" smtClean="0"/>
              <a:t>V1:</a:t>
            </a:r>
            <a:r>
              <a:rPr lang="de-AT" sz="2400" dirty="0" smtClean="0"/>
              <a:t>  Als sich inzwischen das Volk zu Tausenden gesammelt hatte, sodass sie aufeinander traten, begann er zuerst zu seinen Jüngern zu sprechen: Hütet euch vor dem Sauerteig der Pharisäer, welche die Heuchelei ist! </a:t>
            </a:r>
          </a:p>
          <a:p>
            <a:r>
              <a:rPr lang="de-AT" sz="2400" b="1" u="sng" dirty="0" smtClean="0"/>
              <a:t>V2: </a:t>
            </a:r>
            <a:r>
              <a:rPr lang="de-AT" sz="2400" dirty="0" smtClean="0"/>
              <a:t>Es ist aber nichts verdeckt, dass nicht aufgedeckt werden wird, und nichts verborgen, das nicht bekannt werden wird. </a:t>
            </a:r>
          </a:p>
          <a:p>
            <a:r>
              <a:rPr lang="de-AT" sz="2400" b="1" u="sng" dirty="0" smtClean="0"/>
              <a:t>V3:</a:t>
            </a:r>
            <a:r>
              <a:rPr lang="de-AT" sz="2400" dirty="0" smtClean="0"/>
              <a:t> Alles, was ihr im Finstern redet, wird man darum im Licht hören, und was ihr in den Kammern ins Ohr gesprochen habt, wird auf den Dächern verkündigt werden</a:t>
            </a:r>
            <a:endParaRPr lang="de-AT" sz="2400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de-AT" sz="3600" dirty="0"/>
              <a:t>Was ist wichtiger?</a:t>
            </a:r>
            <a:r>
              <a:rPr lang="de-AT" b="1" dirty="0"/>
              <a:t/>
            </a:r>
            <a:br>
              <a:rPr lang="de-AT" b="1" dirty="0"/>
            </a:br>
            <a:r>
              <a:rPr lang="de-AT" sz="3600" b="1" dirty="0" smtClean="0"/>
              <a:t>verstecken </a:t>
            </a:r>
            <a:r>
              <a:rPr lang="de-AT" sz="3600" b="1" dirty="0"/>
              <a:t>oder </a:t>
            </a:r>
            <a:r>
              <a:rPr lang="de-AT" sz="3600" b="1" dirty="0" smtClean="0"/>
              <a:t>offenlegen?</a:t>
            </a:r>
            <a:endParaRPr lang="de-AT" dirty="0"/>
          </a:p>
        </p:txBody>
      </p:sp>
      <p:sp>
        <p:nvSpPr>
          <p:cNvPr id="8" name="Rechteck 7"/>
          <p:cNvSpPr/>
          <p:nvPr/>
        </p:nvSpPr>
        <p:spPr>
          <a:xfrm>
            <a:off x="10586400" y="150332"/>
            <a:ext cx="16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 smtClean="0"/>
              <a:t>Lukas</a:t>
            </a:r>
            <a:r>
              <a:rPr lang="de-AT" dirty="0" smtClean="0"/>
              <a:t> 12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2198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 txBox="1">
            <a:spLocks/>
          </p:cNvSpPr>
          <p:nvPr/>
        </p:nvSpPr>
        <p:spPr>
          <a:xfrm>
            <a:off x="1141413" y="2097088"/>
            <a:ext cx="9905998" cy="4217773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noFill/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200" b="1" u="sng" dirty="0"/>
              <a:t>V4:</a:t>
            </a:r>
            <a:r>
              <a:rPr lang="de-AT" sz="2200" dirty="0"/>
              <a:t>  Ich sage aber euch, meinen Freunden: Fürchtet euch nicht vor denen, die den Leib töten und danach nichts Weiteres tun können. </a:t>
            </a:r>
          </a:p>
          <a:p>
            <a:r>
              <a:rPr lang="de-AT" sz="2200" b="1" u="sng" dirty="0"/>
              <a:t>V5:</a:t>
            </a:r>
            <a:r>
              <a:rPr lang="de-AT" sz="2200" dirty="0"/>
              <a:t> Ich will euch aber zeigen, wen ihr fürchten sollt: Fürchtet den, welcher, nachdem er getötet hat, auch Macht besitzt, in die Hölle zu werfen! Ja, ich sage euch, den fürchtet! </a:t>
            </a:r>
          </a:p>
          <a:p>
            <a:r>
              <a:rPr lang="de-AT" sz="2200" b="1" u="sng" dirty="0"/>
              <a:t>V6:</a:t>
            </a:r>
            <a:r>
              <a:rPr lang="de-AT" sz="2200" dirty="0"/>
              <a:t> Verkauft man nicht fünf Sperlinge um zwei Groschen? Und nicht ein Einziger von ihnen ist vor Gott vergessen. </a:t>
            </a:r>
          </a:p>
          <a:p>
            <a:r>
              <a:rPr lang="de-AT" sz="2200" b="1" u="sng" dirty="0"/>
              <a:t>V7:</a:t>
            </a:r>
            <a:r>
              <a:rPr lang="de-AT" sz="2200" dirty="0"/>
              <a:t> Aber auch die Haare eures Hauptes sind alle gezählt. Darum fürchtet euch nicht! Ihr seid mehr wert als viele Sperlinge.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de-AT" dirty="0"/>
              <a:t>Was ist wichtiger?</a:t>
            </a:r>
            <a:r>
              <a:rPr lang="de-AT" b="1" dirty="0"/>
              <a:t/>
            </a:r>
            <a:br>
              <a:rPr lang="de-AT" b="1" dirty="0"/>
            </a:br>
            <a:r>
              <a:rPr lang="de-AT" b="1" dirty="0"/>
              <a:t>Menschenangst oder Gottesfurcht? </a:t>
            </a:r>
            <a:endParaRPr lang="de-AT" dirty="0"/>
          </a:p>
        </p:txBody>
      </p:sp>
      <p:sp>
        <p:nvSpPr>
          <p:cNvPr id="8" name="Rechteck 7"/>
          <p:cNvSpPr/>
          <p:nvPr/>
        </p:nvSpPr>
        <p:spPr>
          <a:xfrm>
            <a:off x="10586400" y="150332"/>
            <a:ext cx="16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 smtClean="0"/>
              <a:t>Lukas</a:t>
            </a:r>
            <a:r>
              <a:rPr lang="de-AT" dirty="0" smtClean="0"/>
              <a:t> 12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2053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 txBox="1">
            <a:spLocks/>
          </p:cNvSpPr>
          <p:nvPr/>
        </p:nvSpPr>
        <p:spPr>
          <a:xfrm>
            <a:off x="1141413" y="2097088"/>
            <a:ext cx="9905998" cy="4217773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noFill/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400" b="1" u="sng" dirty="0" smtClean="0"/>
              <a:t>Psalm 111,10:</a:t>
            </a:r>
            <a:r>
              <a:rPr lang="de-AT" sz="2400" dirty="0" smtClean="0"/>
              <a:t>  </a:t>
            </a:r>
            <a:r>
              <a:rPr lang="de-DE" sz="2400" u="sng" dirty="0"/>
              <a:t>Die Furcht des HERRN</a:t>
            </a:r>
            <a:r>
              <a:rPr lang="de-DE" sz="2400" dirty="0"/>
              <a:t> ist der Anfang der Weisheit; sie macht alle einsichtig, die sie befolgen. Sein Ruhm bleibt ewiglich bestehen</a:t>
            </a:r>
            <a:r>
              <a:rPr lang="de-DE" sz="2400" dirty="0" smtClean="0"/>
              <a:t>.</a:t>
            </a:r>
          </a:p>
        </p:txBody>
      </p:sp>
      <p:sp>
        <p:nvSpPr>
          <p:cNvPr id="8" name="Rechteck 7"/>
          <p:cNvSpPr/>
          <p:nvPr/>
        </p:nvSpPr>
        <p:spPr>
          <a:xfrm>
            <a:off x="10586400" y="150332"/>
            <a:ext cx="16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 smtClean="0"/>
              <a:t>Lukas</a:t>
            </a:r>
            <a:r>
              <a:rPr lang="de-AT" dirty="0" smtClean="0"/>
              <a:t> 12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3756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chaltkreis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1203</Words>
  <Application>Microsoft Office PowerPoint</Application>
  <PresentationFormat>Breitbild</PresentationFormat>
  <Paragraphs>85</Paragraphs>
  <Slides>26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0" baseType="lpstr">
      <vt:lpstr>Arial</vt:lpstr>
      <vt:lpstr>Trebuchet MS</vt:lpstr>
      <vt:lpstr>Tw Cen MT</vt:lpstr>
      <vt:lpstr>Schaltkreis</vt:lpstr>
      <vt:lpstr>PowerPoint-Präsentation</vt:lpstr>
      <vt:lpstr>PowerPoint-Präsentation</vt:lpstr>
      <vt:lpstr>PowerPoint-Präsentation</vt:lpstr>
      <vt:lpstr>Was ist wichtiger …?</vt:lpstr>
      <vt:lpstr>Was ist wichtiger? verstecken oder offenlegen?</vt:lpstr>
      <vt:lpstr>PowerPoint-Präsentation</vt:lpstr>
      <vt:lpstr>Was ist wichtiger? verstecken oder offenlegen?</vt:lpstr>
      <vt:lpstr>Was ist wichtiger? Menschenangst oder Gottesfurcht? </vt:lpstr>
      <vt:lpstr>PowerPoint-Präsentation</vt:lpstr>
      <vt:lpstr>Segen der Gottesfurcht</vt:lpstr>
      <vt:lpstr>Segen der Gottesfurcht</vt:lpstr>
      <vt:lpstr>Segen der Gottesfurcht</vt:lpstr>
      <vt:lpstr>Segen der Gottesfurcht</vt:lpstr>
      <vt:lpstr>Segen der Gottesfurcht</vt:lpstr>
      <vt:lpstr>Segen der Gottesfurcht</vt:lpstr>
      <vt:lpstr>Segen der Gottesfurcht</vt:lpstr>
      <vt:lpstr>Segen der Gottesfurcht</vt:lpstr>
      <vt:lpstr>Was ist wichtiger? Menschenangst oder Gottesfurcht? </vt:lpstr>
      <vt:lpstr>PowerPoint-Präsentation</vt:lpstr>
      <vt:lpstr>Was ist wichtiger? Flagge zeigen oder abstreiten </vt:lpstr>
      <vt:lpstr>PowerPoint-Präsentation</vt:lpstr>
      <vt:lpstr>Was ist wichtiger? Flagge zeigen oder abstreiten </vt:lpstr>
      <vt:lpstr>PowerPoint-Präsentation</vt:lpstr>
      <vt:lpstr>Was ist wichtiger? Flagge zeigen oder abstreiten </vt:lpstr>
      <vt:lpstr>PowerPoint-Präsentation</vt:lpstr>
      <vt:lpstr>Was ist dir wichtiger? Menschenangst oder Gottesfurcht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Jesus, das Licht der Wahrheit</dc:title>
  <dc:creator>Dude War</dc:creator>
  <cp:lastModifiedBy>Microsoft-Konto</cp:lastModifiedBy>
  <cp:revision>104</cp:revision>
  <dcterms:created xsi:type="dcterms:W3CDTF">2017-10-13T18:59:55Z</dcterms:created>
  <dcterms:modified xsi:type="dcterms:W3CDTF">2022-03-20T07:10:56Z</dcterms:modified>
</cp:coreProperties>
</file>