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5995" autoAdjust="0"/>
  </p:normalViewPr>
  <p:slideViewPr>
    <p:cSldViewPr snapToGrid="0">
      <p:cViewPr>
        <p:scale>
          <a:sx n="95" d="100"/>
          <a:sy n="95" d="100"/>
        </p:scale>
        <p:origin x="-23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9675D3-E7CF-4B58-876C-84812E95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6A5D3BF-72DC-4E9F-8E63-88318F456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71BC71F-8BF8-4BEC-9C1F-9DC0C90A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C553AA7-F904-4514-8A74-8EA12CF9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EF356D7-EA3A-4333-9959-61FDF4E6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46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3265E0-533C-4CC5-936B-0D97AAEB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9AE2FBE-6C93-4A85-BCCB-617E34364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DCF637A-FFA2-4992-8435-D5CE8AC7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55F96A5-FFCB-44D5-BB34-1756C0CA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5AB23F1-A5B3-4AF8-B01A-AC63A2F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5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4A5B3C1-F992-414B-A167-99FBF3426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52ED823-25FE-4104-BAAE-C04105399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0DEB81-25CB-4193-9037-25B511EE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F8BFCE0-E6EC-48DE-95EC-7AE5718D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21980E1-18DF-42E3-AA33-A7374D13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1CDF2C-0D6B-40DC-9B50-B36A6127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5C0310E-D550-45C1-9D89-D5AB7340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5FC3939-2031-40DE-BD53-46667005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F079486-E53E-4A25-9FC7-9F881330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C81751E-B631-4BDB-A0E1-D43F08FE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84A522-6B49-4DEF-9402-EAAABF9D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DCCA889-3E4B-42EF-A1DE-3F4F1362D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7C15515-4A72-4FDB-ADDF-A6A13715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03E4D4C-8CC4-425F-A2A5-C25BBFF5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64E0B01-622E-452A-93FD-CC5B615D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9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6FD969-AD88-4F4F-9DDF-C0447F5B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A2160BE-E70F-4749-9CAF-65850230B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E6EAE38-1B64-463E-8322-78E36B96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3DE12CC-E351-4F3C-8B75-E8755F0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BC40156-F0EF-44C8-B84C-5AB1FC67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106BCBE-B190-49F8-BD15-358AD47C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6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83D27F-387C-46E6-A137-DFE3F2BB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D1BAF56-4AA4-4DDE-A461-2883EEA38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76FFB04-6A8B-472E-9A28-EAEBFE1A8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EEFDD4C8-33E6-4770-997E-218DD9C63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A41E686-F04E-4D78-BB7B-4181B71BF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656DC98-7630-47BE-A3A4-C5D17DEC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133EFAA-A2E3-4E88-8C14-FF504382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12FE43F-916A-4063-92C6-5B6D0C7D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69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E3EE9C4-0B1D-472E-B0FC-D6732411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E60B2D0-226F-4772-88C0-9FCF9484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EA07966-2672-49E7-8BAB-1118E5A3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43425AC-7FFA-459E-B541-A0610B1B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6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EF39F95-B5B2-4F37-9AD3-9A279901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DD0B2C9-4D53-43EF-939C-35529CC5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BEF3E83-B6CE-4E1D-86B7-962B3A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E40E80-261D-4AD5-BF4F-0EE30250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0271B7B-2915-4299-9DE5-097ED97E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049CF60-2E3C-4FBA-A8D6-0B94337D1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5FF5BC7-F600-4CD5-92B1-97D4682B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1B4FE56-0D96-4C57-AB25-0284CCF9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654DD82-FA99-488A-B292-835EAA73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52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E4F910-EFE5-417F-B7F3-CB866ABA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44FF3183-77F2-409F-B8C0-3764306F6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9FF9C1E-388F-4530-937C-60E09CB08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6BAE99DB-C831-445B-A300-29CCFF3C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0FF202B-65E9-4BF4-ACC9-DEE3E28B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5323EB9-7922-4D10-9352-F993AAD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9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6A5BA5E9-A719-4D0C-91DA-1E716042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3462329-79A1-4F38-B647-B3BA4D0A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3102732-9BA4-4F06-8602-8C061B2AB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95CE-0DB2-4BE6-940C-FB69AFDBA08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964E46-E396-424D-A211-BA087CD1D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745277C-2844-4C75-AA24-ADD519FA2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A725-15A3-4EC7-B05E-3335D4AC33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e-liedertester.at/kids-gottes-grosse-lieb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96650" cy="4518025"/>
          </a:xfrm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große Liebe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E3D3ECC-2ABC-41B5-A479-55F15A9FBC4E}"/>
              </a:ext>
            </a:extLst>
          </p:cNvPr>
          <p:cNvSpPr/>
          <p:nvPr/>
        </p:nvSpPr>
        <p:spPr>
          <a:xfrm>
            <a:off x="838200" y="3556000"/>
            <a:ext cx="5584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http://die-liedertester.at/kids-gottes-grosse-liebe/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2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25002" y="61161"/>
            <a:ext cx="78271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sucht nicht den eigenen Vorteil, sie verliert nicht </a:t>
            </a:r>
            <a:r>
              <a:rPr lang="de-DE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dieBeherrschung</a:t>
            </a:r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574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5" y="9198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trägt keinem etwas nach. Sie freut sich nicht, </a:t>
            </a:r>
          </a:p>
        </p:txBody>
      </p:sp>
    </p:spTree>
    <p:extLst>
      <p:ext uri="{BB962C8B-B14F-4D97-AF65-F5344CB8AC3E}">
        <p14:creationId xmlns:p14="http://schemas.microsoft.com/office/powerpoint/2010/main" val="18690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5" y="91983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wenn Unrecht geschieht, aber wo die Wahrheit siegt, </a:t>
            </a:r>
          </a:p>
        </p:txBody>
      </p:sp>
    </p:spTree>
    <p:extLst>
      <p:ext uri="{BB962C8B-B14F-4D97-AF65-F5344CB8AC3E}">
        <p14:creationId xmlns:p14="http://schemas.microsoft.com/office/powerpoint/2010/main" val="1082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4" y="91983"/>
            <a:ext cx="68511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sucht nicht den eigenen Vorteil, sie verliert nicht die Beherrschung, </a:t>
            </a:r>
          </a:p>
        </p:txBody>
      </p:sp>
    </p:spTree>
    <p:extLst>
      <p:ext uri="{BB962C8B-B14F-4D97-AF65-F5344CB8AC3E}">
        <p14:creationId xmlns:p14="http://schemas.microsoft.com/office/powerpoint/2010/main" val="25406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4" y="91983"/>
            <a:ext cx="68511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trägt keinem etwas nach. Sie freut sich nicht, wenn Unrecht geschieht, </a:t>
            </a:r>
          </a:p>
        </p:txBody>
      </p:sp>
    </p:spTree>
    <p:extLst>
      <p:ext uri="{BB962C8B-B14F-4D97-AF65-F5344CB8AC3E}">
        <p14:creationId xmlns:p14="http://schemas.microsoft.com/office/powerpoint/2010/main" val="30087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4" y="91983"/>
            <a:ext cx="68511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aber wo die Wahrheit siegt, freut sie sich </a:t>
            </a:r>
            <a:r>
              <a:rPr lang="de-DE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mit.Alles</a:t>
            </a:r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erträgt sie, in jeder</a:t>
            </a:r>
          </a:p>
        </p:txBody>
      </p:sp>
    </p:spTree>
    <p:extLst>
      <p:ext uri="{BB962C8B-B14F-4D97-AF65-F5344CB8AC3E}">
        <p14:creationId xmlns:p14="http://schemas.microsoft.com/office/powerpoint/2010/main" val="40313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9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4" y="91983"/>
            <a:ext cx="71542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Lage glaubt sie, immer hofft sie, allem hält sie stand.</a:t>
            </a:r>
          </a:p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(1. Kor 13, 4-8a)</a:t>
            </a:r>
          </a:p>
          <a:p>
            <a:endParaRPr lang="de-DE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36549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7B959D2B-8083-46B4-A879-C2E01C8B879B}"/>
              </a:ext>
            </a:extLst>
          </p:cNvPr>
          <p:cNvSpPr/>
          <p:nvPr/>
        </p:nvSpPr>
        <p:spPr>
          <a:xfrm>
            <a:off x="838200" y="874455"/>
            <a:ext cx="5726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1.Johannes 16-21</a:t>
            </a:r>
          </a:p>
        </p:txBody>
      </p:sp>
    </p:spTree>
    <p:extLst>
      <p:ext uri="{BB962C8B-B14F-4D97-AF65-F5344CB8AC3E}">
        <p14:creationId xmlns:p14="http://schemas.microsoft.com/office/powerpoint/2010/main" val="241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FBAA0B67-A2C2-4CFC-A827-B313BE6E0D77}"/>
              </a:ext>
            </a:extLst>
          </p:cNvPr>
          <p:cNvSpPr/>
          <p:nvPr/>
        </p:nvSpPr>
        <p:spPr>
          <a:xfrm>
            <a:off x="380988" y="686068"/>
            <a:ext cx="741254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 ist Liebe?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Wie groß kann </a:t>
            </a:r>
          </a:p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Liebe sein? </a:t>
            </a:r>
          </a:p>
        </p:txBody>
      </p:sp>
    </p:spTree>
    <p:extLst>
      <p:ext uri="{BB962C8B-B14F-4D97-AF65-F5344CB8AC3E}">
        <p14:creationId xmlns:p14="http://schemas.microsoft.com/office/powerpoint/2010/main" val="11382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A22302E8-B1BF-4799-BED9-3F580B569761}"/>
              </a:ext>
            </a:extLst>
          </p:cNvPr>
          <p:cNvSpPr/>
          <p:nvPr/>
        </p:nvSpPr>
        <p:spPr>
          <a:xfrm>
            <a:off x="412678" y="208523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DE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 in der Liebe bleibt, der bleibt in Gott und Gott in ihm!“</a:t>
            </a:r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5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D606BBFD-11EE-4300-8BAC-9099C8B41D1D}"/>
              </a:ext>
            </a:extLst>
          </p:cNvPr>
          <p:cNvSpPr/>
          <p:nvPr/>
        </p:nvSpPr>
        <p:spPr>
          <a:xfrm>
            <a:off x="355197" y="254554"/>
            <a:ext cx="797404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Wir haben erkannt </a:t>
            </a:r>
          </a:p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 geglaubt"</a:t>
            </a:r>
          </a:p>
        </p:txBody>
      </p:sp>
    </p:spTree>
    <p:extLst>
      <p:ext uri="{BB962C8B-B14F-4D97-AF65-F5344CB8AC3E}">
        <p14:creationId xmlns:p14="http://schemas.microsoft.com/office/powerpoint/2010/main" val="35112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98B7E56A-B472-47BA-8D21-4E39B79374B0}"/>
              </a:ext>
            </a:extLst>
          </p:cNvPr>
          <p:cNvSpPr/>
          <p:nvPr/>
        </p:nvSpPr>
        <p:spPr>
          <a:xfrm>
            <a:off x="99317" y="-51370"/>
            <a:ext cx="772445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Wer sich von der Liebe bestimmen lässt, lebt in Gott, und Gott lebt in ihm!“ </a:t>
            </a:r>
            <a:endParaRPr lang="de-DE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5" y="9198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Liebe ist geduldig, Liebe ist freundlich. </a:t>
            </a:r>
          </a:p>
        </p:txBody>
      </p:sp>
    </p:spTree>
    <p:extLst>
      <p:ext uri="{BB962C8B-B14F-4D97-AF65-F5344CB8AC3E}">
        <p14:creationId xmlns:p14="http://schemas.microsoft.com/office/powerpoint/2010/main" val="3966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5" y="9198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kennt keinen Neid, sie spielt sich nicht auf</a:t>
            </a:r>
          </a:p>
        </p:txBody>
      </p:sp>
    </p:spTree>
    <p:extLst>
      <p:ext uri="{BB962C8B-B14F-4D97-AF65-F5344CB8AC3E}">
        <p14:creationId xmlns:p14="http://schemas.microsoft.com/office/powerpoint/2010/main" val="21844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35860E-913E-4747-B7DF-1DFB5072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E10ACAA-2899-480B-9714-90B2310F8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0"/>
            <a:ext cx="12182282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4EB7EED6-812F-406B-9FBB-4B18804C8DA7}"/>
              </a:ext>
            </a:extLst>
          </p:cNvPr>
          <p:cNvSpPr/>
          <p:nvPr/>
        </p:nvSpPr>
        <p:spPr>
          <a:xfrm>
            <a:off x="119865" y="91983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sie ist nicht eingebildet. Sie verhält sich nicht taktlos)</a:t>
            </a:r>
          </a:p>
        </p:txBody>
      </p:sp>
    </p:spTree>
    <p:extLst>
      <p:ext uri="{BB962C8B-B14F-4D97-AF65-F5344CB8AC3E}">
        <p14:creationId xmlns:p14="http://schemas.microsoft.com/office/powerpoint/2010/main" val="39729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Benutzerdefiniert</PresentationFormat>
  <Paragraphs>21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</vt:lpstr>
      <vt:lpstr>Gottes große Liebe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Gottes große Liebe</dc:title>
  <dc:creator>Markus Weiß</dc:creator>
  <cp:lastModifiedBy>Morris Ofner</cp:lastModifiedBy>
  <cp:revision>15</cp:revision>
  <dcterms:created xsi:type="dcterms:W3CDTF">2020-03-07T17:55:57Z</dcterms:created>
  <dcterms:modified xsi:type="dcterms:W3CDTF">2020-03-12T21:41:05Z</dcterms:modified>
</cp:coreProperties>
</file>