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7.xml.rels" ContentType="application/vnd.openxmlformats-package.relationships+xml"/>
  <Override PartName="/ppt/notesSlides/notesSlide7.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media/image14.jpeg" ContentType="image/jpeg"/>
  <Override PartName="/ppt/media/image13.png" ContentType="image/png"/>
  <Override PartName="/ppt/media/image12.png" ContentType="image/png"/>
  <Override PartName="/ppt/media/image11.jpeg" ContentType="image/jpeg"/>
  <Override PartName="/ppt/media/image10.png" ContentType="image/png"/>
  <Override PartName="/ppt/media/image9.png" ContentType="image/png"/>
  <Override PartName="/ppt/media/image8.jpeg" ContentType="image/jpeg"/>
  <Override PartName="/ppt/media/image7.png" ContentType="image/png"/>
  <Override PartName="/ppt/media/image6.png" ContentType="image/png"/>
  <Override PartName="/ppt/media/image4.png" ContentType="image/png"/>
  <Override PartName="/ppt/media/image17.png" ContentType="image/png"/>
  <Override PartName="/ppt/media/image5.jpeg" ContentType="image/jpeg"/>
  <Override PartName="/ppt/media/image3.png" ContentType="image/png"/>
  <Override PartName="/ppt/media/image16.jpeg" ContentType="image/jpeg"/>
  <Override PartName="/ppt/media/image2.jpeg" ContentType="image/jpeg"/>
  <Override PartName="/ppt/media/image15.jpeg" ContentType="image/jpeg"/>
  <Override PartName="/ppt/media/image1.jpeg" ContentType="image/jpeg"/>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PlaceHolder 1"/>
          <p:cNvSpPr>
            <a:spLocks noGrp="1"/>
          </p:cNvSpPr>
          <p:nvPr>
            <p:ph type="body"/>
          </p:nvPr>
        </p:nvSpPr>
        <p:spPr>
          <a:xfrm>
            <a:off x="756000" y="5078520"/>
            <a:ext cx="6047640" cy="4811040"/>
          </a:xfrm>
          <a:prstGeom prst="rect">
            <a:avLst/>
          </a:prstGeom>
        </p:spPr>
        <p:txBody>
          <a:bodyPr lIns="0" rIns="0" tIns="0" bIns="0"/>
          <a:p>
            <a:r>
              <a:rPr lang="de-DE" sz="2000">
                <a:latin typeface="Arial"/>
              </a:rPr>
              <a:t>Format der Notizen mittels Klicken bearbeiten</a:t>
            </a:r>
            <a:endParaRPr/>
          </a:p>
        </p:txBody>
      </p:sp>
      <p:sp>
        <p:nvSpPr>
          <p:cNvPr id="114" name="PlaceHolder 2"/>
          <p:cNvSpPr>
            <a:spLocks noGrp="1"/>
          </p:cNvSpPr>
          <p:nvPr>
            <p:ph type="hdr"/>
          </p:nvPr>
        </p:nvSpPr>
        <p:spPr>
          <a:xfrm>
            <a:off x="0" y="0"/>
            <a:ext cx="3280680" cy="534240"/>
          </a:xfrm>
          <a:prstGeom prst="rect">
            <a:avLst/>
          </a:prstGeom>
        </p:spPr>
        <p:txBody>
          <a:bodyPr lIns="0" rIns="0" tIns="0" bIns="0"/>
          <a:p>
            <a:r>
              <a:rPr lang="de-DE" sz="1400">
                <a:latin typeface="Times New Roman"/>
              </a:rPr>
              <a:t>&lt;Kopfzeile&gt;</a:t>
            </a:r>
            <a:endParaRPr/>
          </a:p>
        </p:txBody>
      </p:sp>
      <p:sp>
        <p:nvSpPr>
          <p:cNvPr id="115" name="PlaceHolder 3"/>
          <p:cNvSpPr>
            <a:spLocks noGrp="1"/>
          </p:cNvSpPr>
          <p:nvPr>
            <p:ph type="dt"/>
          </p:nvPr>
        </p:nvSpPr>
        <p:spPr>
          <a:xfrm>
            <a:off x="4278960" y="0"/>
            <a:ext cx="3280680" cy="534240"/>
          </a:xfrm>
          <a:prstGeom prst="rect">
            <a:avLst/>
          </a:prstGeom>
        </p:spPr>
        <p:txBody>
          <a:bodyPr lIns="0" rIns="0" tIns="0" bIns="0"/>
          <a:p>
            <a:pPr algn="r"/>
            <a:r>
              <a:rPr lang="de-DE" sz="1400">
                <a:latin typeface="Times New Roman"/>
              </a:rPr>
              <a:t>&lt;Datum/Uhrzeit&gt;</a:t>
            </a:r>
            <a:endParaRPr/>
          </a:p>
        </p:txBody>
      </p:sp>
      <p:sp>
        <p:nvSpPr>
          <p:cNvPr id="116" name="PlaceHolder 4"/>
          <p:cNvSpPr>
            <a:spLocks noGrp="1"/>
          </p:cNvSpPr>
          <p:nvPr>
            <p:ph type="ftr"/>
          </p:nvPr>
        </p:nvSpPr>
        <p:spPr>
          <a:xfrm>
            <a:off x="0" y="10157400"/>
            <a:ext cx="3280680" cy="534240"/>
          </a:xfrm>
          <a:prstGeom prst="rect">
            <a:avLst/>
          </a:prstGeom>
        </p:spPr>
        <p:txBody>
          <a:bodyPr lIns="0" rIns="0" tIns="0" bIns="0" anchor="b"/>
          <a:p>
            <a:r>
              <a:rPr lang="de-DE" sz="1400">
                <a:latin typeface="Times New Roman"/>
              </a:rPr>
              <a:t>&lt;Fußzeile&gt;</a:t>
            </a:r>
            <a:endParaRPr/>
          </a:p>
        </p:txBody>
      </p:sp>
      <p:sp>
        <p:nvSpPr>
          <p:cNvPr id="117" name="PlaceHolder 5"/>
          <p:cNvSpPr>
            <a:spLocks noGrp="1"/>
          </p:cNvSpPr>
          <p:nvPr>
            <p:ph type="sldNum"/>
          </p:nvPr>
        </p:nvSpPr>
        <p:spPr>
          <a:xfrm>
            <a:off x="4278960" y="10157400"/>
            <a:ext cx="3280680" cy="534240"/>
          </a:xfrm>
          <a:prstGeom prst="rect">
            <a:avLst/>
          </a:prstGeom>
        </p:spPr>
        <p:txBody>
          <a:bodyPr lIns="0" rIns="0" tIns="0" bIns="0" anchor="b"/>
          <a:p>
            <a:pPr algn="r"/>
            <a:fld id="{625D5E41-453F-4608-8C28-14E272123931}" type="slidenum">
              <a:rPr lang="de-DE" sz="1400">
                <a:latin typeface="Times New Roman"/>
              </a:rPr>
              <a:t>&lt;Foliennummer&gt;</a:t>
            </a:fld>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85800" y="4343400"/>
            <a:ext cx="5485680" cy="4114080"/>
          </a:xfrm>
          <a:prstGeom prst="rect">
            <a:avLst/>
          </a:prstGeom>
        </p:spPr>
        <p:txBody>
          <a:bodyPr lIns="0" rIns="0" tIns="0" bIns="0"/>
          <a:p>
            <a:endParaRPr/>
          </a:p>
        </p:txBody>
      </p:sp>
      <p:sp>
        <p:nvSpPr>
          <p:cNvPr id="153" name="CustomShape 2"/>
          <p:cNvSpPr/>
          <p:nvPr/>
        </p:nvSpPr>
        <p:spPr>
          <a:xfrm>
            <a:off x="3884760" y="8685360"/>
            <a:ext cx="2971080" cy="45648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7" name="" descr=""/>
          <p:cNvPicPr/>
          <p:nvPr/>
        </p:nvPicPr>
        <p:blipFill>
          <a:blip r:embed="rId2"/>
          <a:stretch/>
        </p:blipFill>
        <p:spPr>
          <a:xfrm>
            <a:off x="2079000" y="1604520"/>
            <a:ext cx="4984920" cy="3977280"/>
          </a:xfrm>
          <a:prstGeom prst="rect">
            <a:avLst/>
          </a:prstGeom>
          <a:ln>
            <a:noFill/>
          </a:ln>
        </p:spPr>
      </p:pic>
      <p:pic>
        <p:nvPicPr>
          <p:cNvPr id="38"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4" name="" descr=""/>
          <p:cNvPicPr/>
          <p:nvPr/>
        </p:nvPicPr>
        <p:blipFill>
          <a:blip r:embed="rId2"/>
          <a:stretch/>
        </p:blipFill>
        <p:spPr>
          <a:xfrm>
            <a:off x="2079000" y="1604520"/>
            <a:ext cx="4984920" cy="3977280"/>
          </a:xfrm>
          <a:prstGeom prst="rect">
            <a:avLst/>
          </a:prstGeom>
          <a:ln>
            <a:noFill/>
          </a:ln>
        </p:spPr>
      </p:pic>
      <p:pic>
        <p:nvPicPr>
          <p:cNvPr id="75"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0"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2"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4"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5"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0"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91"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5"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9"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1"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02"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6"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07"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9"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10"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11" name="" descr=""/>
          <p:cNvPicPr/>
          <p:nvPr/>
        </p:nvPicPr>
        <p:blipFill>
          <a:blip r:embed="rId2"/>
          <a:stretch/>
        </p:blipFill>
        <p:spPr>
          <a:xfrm>
            <a:off x="2079000" y="1604520"/>
            <a:ext cx="4984920" cy="3977280"/>
          </a:xfrm>
          <a:prstGeom prst="rect">
            <a:avLst/>
          </a:prstGeom>
          <a:ln>
            <a:noFill/>
          </a:ln>
        </p:spPr>
      </p:pic>
      <p:pic>
        <p:nvPicPr>
          <p:cNvPr id="112" name="" descr=""/>
          <p:cNvPicPr/>
          <p:nvPr/>
        </p:nvPicPr>
        <p:blipFill>
          <a:blip r:embed="rId3"/>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2" descr=""/>
          <p:cNvPicPr/>
          <p:nvPr/>
        </p:nvPicPr>
        <p:blipFill>
          <a:blip r:embed="rId2"/>
          <a:stretch/>
        </p:blipFill>
        <p:spPr>
          <a:xfrm>
            <a:off x="6876360" y="6268680"/>
            <a:ext cx="2266920" cy="588600"/>
          </a:xfrm>
          <a:prstGeom prst="rect">
            <a:avLst/>
          </a:prstGeom>
          <a:ln>
            <a:noFill/>
          </a:ln>
        </p:spPr>
      </p:pic>
      <p:pic>
        <p:nvPicPr>
          <p:cNvPr id="1" name="Picture 2" descr=""/>
          <p:cNvPicPr/>
          <p:nvPr/>
        </p:nvPicPr>
        <p:blipFill>
          <a:blip r:embed="rId3"/>
          <a:stretch/>
        </p:blipFill>
        <p:spPr>
          <a:xfrm>
            <a:off x="6916320" y="6279120"/>
            <a:ext cx="2226960" cy="578160"/>
          </a:xfrm>
          <a:prstGeom prst="rect">
            <a:avLst/>
          </a:prstGeom>
          <a:ln>
            <a:noFill/>
          </a:ln>
        </p:spPr>
      </p:pic>
      <p:sp>
        <p:nvSpPr>
          <p:cNvPr id="2" name="PlaceHolder 1"/>
          <p:cNvSpPr>
            <a:spLocks noGrp="1"/>
          </p:cNvSpPr>
          <p:nvPr>
            <p:ph type="title"/>
          </p:nvPr>
        </p:nvSpPr>
        <p:spPr>
          <a:xfrm>
            <a:off x="457200" y="274680"/>
            <a:ext cx="8228880" cy="114228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0200"/>
            <a:ext cx="8228880" cy="4525200"/>
          </a:xfrm>
          <a:prstGeom prst="rect">
            <a:avLst/>
          </a:prstGeom>
        </p:spPr>
        <p:txBody>
          <a:bodyPr lIns="0" rIns="0" tIns="0" bIns="0" anchor="ctr"/>
          <a:p>
            <a:pPr algn="ctr"/>
            <a:endParaRPr/>
          </a:p>
        </p:txBody>
      </p:sp>
      <p:sp>
        <p:nvSpPr>
          <p:cNvPr id="4" name="PlaceHolder 3"/>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de-DE" sz="3200">
                <a:latin typeface="Arial"/>
              </a:rPr>
              <a:t>Format des Gliederungstextes durch Klicken bearbeiten</a:t>
            </a:r>
            <a:endParaRPr/>
          </a:p>
          <a:p>
            <a:pPr lvl="1">
              <a:buSzPct val="75000"/>
              <a:buFont typeface="Symbol" charset="2"/>
              <a:buChar char=""/>
            </a:pPr>
            <a:r>
              <a:rPr lang="de-DE" sz="2800">
                <a:latin typeface="Arial"/>
              </a:rPr>
              <a:t>Zweite Gliederungsebene</a:t>
            </a:r>
            <a:endParaRPr/>
          </a:p>
          <a:p>
            <a:pPr lvl="2">
              <a:buSzPct val="45000"/>
              <a:buFont typeface="Wingdings" charset="2"/>
              <a:buChar char=""/>
            </a:pPr>
            <a:r>
              <a:rPr lang="de-DE" sz="2400">
                <a:latin typeface="Arial"/>
              </a:rPr>
              <a:t>Dritte Gliederungsebene</a:t>
            </a:r>
            <a:endParaRPr/>
          </a:p>
          <a:p>
            <a:pPr lvl="3">
              <a:buSzPct val="75000"/>
              <a:buFont typeface="Symbol" charset="2"/>
              <a:buChar char=""/>
            </a:pPr>
            <a:r>
              <a:rPr lang="de-DE" sz="2000">
                <a:latin typeface="Arial"/>
              </a:rPr>
              <a:t>Vierte Gliederungsebene</a:t>
            </a:r>
            <a:endParaRPr/>
          </a:p>
          <a:p>
            <a:pPr lvl="4">
              <a:buSzPct val="45000"/>
              <a:buFont typeface="Wingdings" charset="2"/>
              <a:buChar char=""/>
            </a:pPr>
            <a:r>
              <a:rPr lang="de-DE" sz="2000">
                <a:latin typeface="Arial"/>
              </a:rPr>
              <a:t>Fünfte Gliederungsebene</a:t>
            </a:r>
            <a:endParaRPr/>
          </a:p>
          <a:p>
            <a:pPr lvl="5">
              <a:buSzPct val="45000"/>
              <a:buFont typeface="Wingdings" charset="2"/>
              <a:buChar char=""/>
            </a:pPr>
            <a:r>
              <a:rPr lang="de-DE" sz="2000">
                <a:latin typeface="Arial"/>
              </a:rPr>
              <a:t>Sechste Gliederungsebene</a:t>
            </a:r>
            <a:endParaRPr/>
          </a:p>
          <a:p>
            <a:pPr lvl="6">
              <a:buSzPct val="45000"/>
              <a:buFont typeface="Wingdings" charset="2"/>
              <a:buChar char=""/>
            </a:pPr>
            <a:r>
              <a:rPr lang="de-DE" sz="2000">
                <a:latin typeface="Arial"/>
              </a:rPr>
              <a:t>Siebte Gliederungsebene</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9" name="Picture 2" descr=""/>
          <p:cNvPicPr/>
          <p:nvPr/>
        </p:nvPicPr>
        <p:blipFill>
          <a:blip r:embed="rId2"/>
          <a:stretch/>
        </p:blipFill>
        <p:spPr>
          <a:xfrm>
            <a:off x="6876360" y="6268680"/>
            <a:ext cx="2266920" cy="588600"/>
          </a:xfrm>
          <a:prstGeom prst="rect">
            <a:avLst/>
          </a:prstGeom>
          <a:ln>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r>
              <a:rPr lang="de-DE" sz="4400">
                <a:latin typeface="Arial"/>
              </a:rPr>
              <a:t>Format des Titeltextes durch Klicken bearbeiten</a:t>
            </a:r>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de-DE" sz="3200">
                <a:latin typeface="Arial"/>
              </a:rPr>
              <a:t>Format des Gliederungstextes durch Klicken bearbeiten</a:t>
            </a:r>
            <a:endParaRPr/>
          </a:p>
          <a:p>
            <a:pPr lvl="1">
              <a:buSzPct val="75000"/>
              <a:buFont typeface="Symbol" charset="2"/>
              <a:buChar char=""/>
            </a:pPr>
            <a:r>
              <a:rPr lang="de-DE" sz="2800">
                <a:latin typeface="Arial"/>
              </a:rPr>
              <a:t>Zweite Gliederungsebene</a:t>
            </a:r>
            <a:endParaRPr/>
          </a:p>
          <a:p>
            <a:pPr lvl="2">
              <a:buSzPct val="45000"/>
              <a:buFont typeface="Wingdings" charset="2"/>
              <a:buChar char=""/>
            </a:pPr>
            <a:r>
              <a:rPr lang="de-DE" sz="2400">
                <a:latin typeface="Arial"/>
              </a:rPr>
              <a:t>Dritte Gliederungsebene</a:t>
            </a:r>
            <a:endParaRPr/>
          </a:p>
          <a:p>
            <a:pPr lvl="3">
              <a:buSzPct val="75000"/>
              <a:buFont typeface="Symbol" charset="2"/>
              <a:buChar char=""/>
            </a:pPr>
            <a:r>
              <a:rPr lang="de-DE" sz="2000">
                <a:latin typeface="Arial"/>
              </a:rPr>
              <a:t>Vierte Gliederungsebene</a:t>
            </a:r>
            <a:endParaRPr/>
          </a:p>
          <a:p>
            <a:pPr lvl="4">
              <a:buSzPct val="45000"/>
              <a:buFont typeface="Wingdings" charset="2"/>
              <a:buChar char=""/>
            </a:pPr>
            <a:r>
              <a:rPr lang="de-DE" sz="2000">
                <a:latin typeface="Arial"/>
              </a:rPr>
              <a:t>Fünfte Gliederungsebene</a:t>
            </a:r>
            <a:endParaRPr/>
          </a:p>
          <a:p>
            <a:pPr lvl="5">
              <a:buSzPct val="45000"/>
              <a:buFont typeface="Wingdings" charset="2"/>
              <a:buChar char=""/>
            </a:pPr>
            <a:r>
              <a:rPr lang="de-DE" sz="2000">
                <a:latin typeface="Arial"/>
              </a:rPr>
              <a:t>Sechste Gliederungsebene</a:t>
            </a:r>
            <a:endParaRPr/>
          </a:p>
          <a:p>
            <a:pPr lvl="6">
              <a:buSzPct val="45000"/>
              <a:buFont typeface="Wingdings" charset="2"/>
              <a:buChar char=""/>
            </a:pPr>
            <a:r>
              <a:rPr lang="de-DE" sz="2000">
                <a:latin typeface="Arial"/>
              </a:rPr>
              <a:t>Siebte Gliederungsebene</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76" name="Picture 2" descr=""/>
          <p:cNvPicPr/>
          <p:nvPr/>
        </p:nvPicPr>
        <p:blipFill>
          <a:blip r:embed="rId2"/>
          <a:stretch/>
        </p:blipFill>
        <p:spPr>
          <a:xfrm>
            <a:off x="6876360" y="6268680"/>
            <a:ext cx="2266920" cy="588600"/>
          </a:xfrm>
          <a:prstGeom prst="rect">
            <a:avLst/>
          </a:prstGeom>
          <a:ln>
            <a:noFill/>
          </a:ln>
        </p:spPr>
      </p:pic>
      <p:sp>
        <p:nvSpPr>
          <p:cNvPr id="77" name="PlaceHolder 1"/>
          <p:cNvSpPr>
            <a:spLocks noGrp="1"/>
          </p:cNvSpPr>
          <p:nvPr>
            <p:ph type="title"/>
          </p:nvPr>
        </p:nvSpPr>
        <p:spPr>
          <a:xfrm>
            <a:off x="457200" y="273600"/>
            <a:ext cx="8229240" cy="1144800"/>
          </a:xfrm>
          <a:prstGeom prst="rect">
            <a:avLst/>
          </a:prstGeom>
        </p:spPr>
        <p:txBody>
          <a:bodyPr lIns="0" rIns="0" tIns="0" bIns="0" anchor="ctr"/>
          <a:p>
            <a:pPr algn="ctr"/>
            <a:r>
              <a:rPr lang="de-DE" sz="4400">
                <a:latin typeface="Arial"/>
              </a:rPr>
              <a:t>Format des Titeltextes durch Klicken bearbeiten</a:t>
            </a:r>
            <a:endParaRPr/>
          </a:p>
        </p:txBody>
      </p:sp>
      <p:sp>
        <p:nvSpPr>
          <p:cNvPr id="78" name="PlaceHolder 2"/>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de-DE" sz="3200">
                <a:latin typeface="Arial"/>
              </a:rPr>
              <a:t>Format des Gliederungstextes durch Klicken bearbeiten</a:t>
            </a:r>
            <a:endParaRPr/>
          </a:p>
          <a:p>
            <a:pPr lvl="1">
              <a:buSzPct val="75000"/>
              <a:buFont typeface="Symbol" charset="2"/>
              <a:buChar char=""/>
            </a:pPr>
            <a:r>
              <a:rPr lang="de-DE" sz="2800">
                <a:latin typeface="Arial"/>
              </a:rPr>
              <a:t>Zweite Gliederungsebene</a:t>
            </a:r>
            <a:endParaRPr/>
          </a:p>
          <a:p>
            <a:pPr lvl="2">
              <a:buSzPct val="45000"/>
              <a:buFont typeface="Wingdings" charset="2"/>
              <a:buChar char=""/>
            </a:pPr>
            <a:r>
              <a:rPr lang="de-DE" sz="2400">
                <a:latin typeface="Arial"/>
              </a:rPr>
              <a:t>Dritte Gliederungsebene</a:t>
            </a:r>
            <a:endParaRPr/>
          </a:p>
          <a:p>
            <a:pPr lvl="3">
              <a:buSzPct val="75000"/>
              <a:buFont typeface="Symbol" charset="2"/>
              <a:buChar char=""/>
            </a:pPr>
            <a:r>
              <a:rPr lang="de-DE" sz="2000">
                <a:latin typeface="Arial"/>
              </a:rPr>
              <a:t>Vierte Gliederungsebene</a:t>
            </a:r>
            <a:endParaRPr/>
          </a:p>
          <a:p>
            <a:pPr lvl="4">
              <a:buSzPct val="45000"/>
              <a:buFont typeface="Wingdings" charset="2"/>
              <a:buChar char=""/>
            </a:pPr>
            <a:r>
              <a:rPr lang="de-DE" sz="2000">
                <a:latin typeface="Arial"/>
              </a:rPr>
              <a:t>Fünfte Gliederungsebene</a:t>
            </a:r>
            <a:endParaRPr/>
          </a:p>
          <a:p>
            <a:pPr lvl="5">
              <a:buSzPct val="45000"/>
              <a:buFont typeface="Wingdings" charset="2"/>
              <a:buChar char=""/>
            </a:pPr>
            <a:r>
              <a:rPr lang="de-DE" sz="2000">
                <a:latin typeface="Arial"/>
              </a:rPr>
              <a:t>Sechste Gliederungsebene</a:t>
            </a:r>
            <a:endParaRPr/>
          </a:p>
          <a:p>
            <a:pPr lvl="6">
              <a:buSzPct val="45000"/>
              <a:buFont typeface="Wingdings" charset="2"/>
              <a:buChar char=""/>
            </a:pPr>
            <a:r>
              <a:rPr lang="de-DE" sz="2000">
                <a:latin typeface="Arial"/>
              </a:rPr>
              <a:t>Siebte Gliederungsebene</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685800" y="2130480"/>
            <a:ext cx="7771680" cy="1469160"/>
          </a:xfrm>
          <a:prstGeom prst="rect">
            <a:avLst/>
          </a:prstGeom>
          <a:noFill/>
          <a:ln>
            <a:noFill/>
          </a:ln>
        </p:spPr>
        <p:style>
          <a:lnRef idx="0"/>
          <a:fillRef idx="0"/>
          <a:effectRef idx="0"/>
          <a:fontRef idx="minor"/>
        </p:style>
      </p:sp>
      <p:sp>
        <p:nvSpPr>
          <p:cNvPr id="119" name="CustomShape 2"/>
          <p:cNvSpPr/>
          <p:nvPr/>
        </p:nvSpPr>
        <p:spPr>
          <a:xfrm>
            <a:off x="1371600" y="3886200"/>
            <a:ext cx="6400080" cy="1751760"/>
          </a:xfrm>
          <a:prstGeom prst="rect">
            <a:avLst/>
          </a:prstGeom>
          <a:noFill/>
          <a:ln>
            <a:noFill/>
          </a:ln>
        </p:spPr>
        <p:style>
          <a:lnRef idx="0"/>
          <a:fillRef idx="0"/>
          <a:effectRef idx="0"/>
          <a:fontRef idx="minor"/>
        </p:style>
      </p:sp>
      <p:pic>
        <p:nvPicPr>
          <p:cNvPr id="120" name="Picture 2" descr=""/>
          <p:cNvPicPr/>
          <p:nvPr/>
        </p:nvPicPr>
        <p:blipFill>
          <a:blip r:embed="rId1"/>
          <a:stretch/>
        </p:blipFill>
        <p:spPr>
          <a:xfrm>
            <a:off x="91440" y="1124640"/>
            <a:ext cx="8961840" cy="5040000"/>
          </a:xfrm>
          <a:prstGeom prst="rect">
            <a:avLst/>
          </a:prstGeom>
          <a:ln>
            <a:noFill/>
          </a:ln>
        </p:spPr>
      </p:pic>
      <p:sp>
        <p:nvSpPr>
          <p:cNvPr id="121" name="CustomShape 3"/>
          <p:cNvSpPr/>
          <p:nvPr/>
        </p:nvSpPr>
        <p:spPr>
          <a:xfrm>
            <a:off x="1259640" y="260640"/>
            <a:ext cx="6170040" cy="69948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Was gibts Neues beim TAM?</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CustomShape 1"/>
          <p:cNvSpPr/>
          <p:nvPr/>
        </p:nvSpPr>
        <p:spPr>
          <a:xfrm>
            <a:off x="457200" y="548640"/>
            <a:ext cx="8228880" cy="5576760"/>
          </a:xfrm>
          <a:prstGeom prst="rect">
            <a:avLst/>
          </a:prstGeom>
          <a:noFill/>
          <a:ln>
            <a:noFill/>
          </a:ln>
        </p:spPr>
        <p:style>
          <a:lnRef idx="0"/>
          <a:fillRef idx="0"/>
          <a:effectRef idx="0"/>
          <a:fontRef idx="minor"/>
        </p:style>
        <p:txBody>
          <a:bodyPr lIns="90000" rIns="90000" tIns="45000" bIns="45000"/>
          <a:p>
            <a:pPr>
              <a:lnSpc>
                <a:spcPct val="100000"/>
              </a:lnSpc>
            </a:pPr>
            <a:r>
              <a:rPr lang="de-DE" sz="3200" strike="noStrike">
                <a:solidFill>
                  <a:srgbClr val="000000"/>
                </a:solidFill>
                <a:latin typeface="Calibri"/>
              </a:rPr>
              <a:t>32 Die Schriftstelle aber, die er las, war diese: »Wie ein Schaf wurde er zur Schlachtung geführt, und wie ein Lamm vor seinem Scherer stumm ist, so tut er seinen Mund nicht auf.</a:t>
            </a:r>
            <a:endParaRPr/>
          </a:p>
          <a:p>
            <a:pPr>
              <a:lnSpc>
                <a:spcPct val="100000"/>
              </a:lnSpc>
            </a:pPr>
            <a:r>
              <a:rPr lang="de-DE" sz="3200" strike="noStrike">
                <a:solidFill>
                  <a:srgbClr val="000000"/>
                </a:solidFill>
                <a:latin typeface="Calibri"/>
              </a:rPr>
              <a:t>33 In seiner Erniedrigung wurde sein Gericht aufgehoben. Wer will aber sein Geschlecht beschreiben? Denn sein Leben wird von der Erde weggenommen!« (Jesaja 53, 7-8)</a:t>
            </a:r>
            <a:endParaRPr/>
          </a:p>
          <a:p>
            <a:pPr>
              <a:lnSpc>
                <a:spcPct val="100000"/>
              </a:lnSpc>
            </a:pPr>
            <a:r>
              <a:rPr lang="de-DE" sz="3200" strike="noStrike">
                <a:solidFill>
                  <a:srgbClr val="000000"/>
                </a:solidFill>
                <a:latin typeface="Calibri"/>
              </a:rPr>
              <a:t>34 Da wandte sich der Kämmerer an Philippus und sprach: Ich bitte dich, von wem sagt der Prophet dies? Von sich selbst oder von einem anderen? </a:t>
            </a:r>
            <a:endParaRPr/>
          </a:p>
          <a:p>
            <a:pPr>
              <a:lnSpc>
                <a:spcPct val="100000"/>
              </a:lnSpc>
            </a:pPr>
            <a:r>
              <a:rPr lang="de-DE" sz="3200" strike="noStrike">
                <a:solidFill>
                  <a:srgbClr val="000000"/>
                </a:solidFill>
                <a:latin typeface="Calibri"/>
              </a:rPr>
              <a:t>35 Da tat Philippus seinen Mund auf und begann mit dieser Schriftstelle und verkündigte ihm das Evangelium von Jesus. </a:t>
            </a:r>
            <a:endParaRPr/>
          </a:p>
          <a:p>
            <a:pPr>
              <a:lnSpc>
                <a:spcPct val="100000"/>
              </a:lnSpc>
            </a:pP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467640" y="908640"/>
            <a:ext cx="8228880" cy="5256000"/>
          </a:xfrm>
          <a:prstGeom prst="rect">
            <a:avLst/>
          </a:prstGeom>
          <a:noFill/>
          <a:ln>
            <a:noFill/>
          </a:ln>
        </p:spPr>
        <p:style>
          <a:lnRef idx="0"/>
          <a:fillRef idx="0"/>
          <a:effectRef idx="0"/>
          <a:fontRef idx="minor"/>
        </p:style>
        <p:txBody>
          <a:bodyPr lIns="90000" rIns="90000" tIns="45000" bIns="45000"/>
          <a:p>
            <a:pPr>
              <a:lnSpc>
                <a:spcPct val="100000"/>
              </a:lnSpc>
            </a:pPr>
            <a:r>
              <a:rPr lang="de-DE" sz="3000" strike="noStrike">
                <a:solidFill>
                  <a:srgbClr val="000000"/>
                </a:solidFill>
                <a:latin typeface="Calibri"/>
              </a:rPr>
              <a:t>36 Als sie aber auf dem Weg weiterzogen, kamen sie zu einem Wasser, und der Kämmerer sprach: Siehe, hier ist Wasser! Was hindert mich, getauft zu werden? </a:t>
            </a:r>
            <a:endParaRPr/>
          </a:p>
          <a:p>
            <a:pPr>
              <a:lnSpc>
                <a:spcPct val="100000"/>
              </a:lnSpc>
            </a:pPr>
            <a:r>
              <a:rPr lang="de-DE" sz="3000" strike="noStrike">
                <a:solidFill>
                  <a:srgbClr val="000000"/>
                </a:solidFill>
                <a:latin typeface="Calibri"/>
              </a:rPr>
              <a:t>37 Da sprach Philippus: Wenn du von ganzem Herzen glaubst, so ist es erlaubt! Er antwortete und sprach: Ich glaube, daß Jesus Christus der Sohn Gottes ist! </a:t>
            </a:r>
            <a:endParaRPr/>
          </a:p>
          <a:p>
            <a:pPr>
              <a:lnSpc>
                <a:spcPct val="100000"/>
              </a:lnSpc>
            </a:pPr>
            <a:r>
              <a:rPr lang="de-DE" sz="3000" strike="noStrike">
                <a:solidFill>
                  <a:srgbClr val="000000"/>
                </a:solidFill>
                <a:latin typeface="Calibri"/>
              </a:rPr>
              <a:t>38 Und er ließ den Wagen anhalten, und sie stiegen beide in das Wasser hinab, Philippus und der Kämmerer, und er taufte ihn. </a:t>
            </a:r>
            <a:endParaRPr/>
          </a:p>
          <a:p>
            <a:pPr>
              <a:lnSpc>
                <a:spcPct val="100000"/>
              </a:lnSpc>
            </a:pP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467640" y="764640"/>
            <a:ext cx="8228880" cy="3743640"/>
          </a:xfrm>
          <a:prstGeom prst="rect">
            <a:avLst/>
          </a:prstGeom>
          <a:noFill/>
          <a:ln>
            <a:noFill/>
          </a:ln>
        </p:spPr>
        <p:style>
          <a:lnRef idx="0"/>
          <a:fillRef idx="0"/>
          <a:effectRef idx="0"/>
          <a:fontRef idx="minor"/>
        </p:style>
        <p:txBody>
          <a:bodyPr lIns="90000" rIns="90000" tIns="45000" bIns="45000"/>
          <a:p>
            <a:pPr>
              <a:lnSpc>
                <a:spcPct val="100000"/>
              </a:lnSpc>
            </a:pPr>
            <a:r>
              <a:rPr lang="de-DE" sz="3000" strike="noStrike">
                <a:solidFill>
                  <a:srgbClr val="000000"/>
                </a:solidFill>
                <a:latin typeface="Calibri"/>
              </a:rPr>
              <a:t>39 Als sie aber aus dem Wasser heraufgestiegen waren, entrückte der Geist des Herrn den Philippus, und der Kämmerer sah ihn nicht mehr; denn er zog voll Freude seines Weges. </a:t>
            </a:r>
            <a:endParaRPr/>
          </a:p>
          <a:p>
            <a:pPr>
              <a:lnSpc>
                <a:spcPct val="100000"/>
              </a:lnSpc>
            </a:pPr>
            <a:r>
              <a:rPr lang="de-DE" sz="3000" strike="noStrike">
                <a:solidFill>
                  <a:srgbClr val="000000"/>
                </a:solidFill>
                <a:latin typeface="Calibri"/>
              </a:rPr>
              <a:t>40 Philippus aber wurde in Asdod gefunden, und er zog umher und verkündigte das Evangelium in allen Städten, bis er nach Cäsarea kam.</a:t>
            </a:r>
            <a:endParaRPr/>
          </a:p>
          <a:p>
            <a:pPr>
              <a:lnSpc>
                <a:spcPct val="100000"/>
              </a:lnSpc>
            </a:pP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2" name="Picture 2" descr=""/>
          <p:cNvPicPr/>
          <p:nvPr/>
        </p:nvPicPr>
        <p:blipFill>
          <a:blip r:embed="rId1"/>
          <a:srcRect l="1195" t="0" r="1195" b="0"/>
          <a:stretch/>
        </p:blipFill>
        <p:spPr>
          <a:xfrm>
            <a:off x="539640" y="260640"/>
            <a:ext cx="6901200" cy="5760000"/>
          </a:xfrm>
          <a:prstGeom prst="rect">
            <a:avLst/>
          </a:prstGeom>
          <a:ln>
            <a:noFill/>
          </a:ln>
        </p:spPr>
      </p:pic>
      <p:sp>
        <p:nvSpPr>
          <p:cNvPr id="143" name="CustomShape 1"/>
          <p:cNvSpPr/>
          <p:nvPr/>
        </p:nvSpPr>
        <p:spPr>
          <a:xfrm flipH="1">
            <a:off x="2050920" y="4509000"/>
            <a:ext cx="1439280" cy="575280"/>
          </a:xfrm>
          <a:prstGeom prst="straightConnector1">
            <a:avLst/>
          </a:prstGeom>
          <a:noFill/>
          <a:ln>
            <a:round/>
            <a:tailEnd len="med" type="arrow"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
        <p:nvSpPr>
          <p:cNvPr id="144" name="CustomShape 2"/>
          <p:cNvSpPr/>
          <p:nvPr/>
        </p:nvSpPr>
        <p:spPr>
          <a:xfrm flipV="1">
            <a:off x="1763640" y="2060280"/>
            <a:ext cx="755280" cy="2453040"/>
          </a:xfrm>
          <a:prstGeom prst="straightConnector1">
            <a:avLst/>
          </a:prstGeom>
          <a:noFill/>
          <a:ln>
            <a:round/>
            <a:tailEnd len="med" type="arrow"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
        <p:nvSpPr>
          <p:cNvPr id="145" name="CustomShape 3"/>
          <p:cNvSpPr/>
          <p:nvPr/>
        </p:nvSpPr>
        <p:spPr>
          <a:xfrm flipH="1" flipV="1">
            <a:off x="1762920" y="4666320"/>
            <a:ext cx="215280" cy="345600"/>
          </a:xfrm>
          <a:prstGeom prst="straightConnector1">
            <a:avLst/>
          </a:prstGeom>
          <a:noFill/>
          <a:ln>
            <a:custDash>
              <a:ds d="100000" sp="100000"/>
            </a:custDash>
            <a:round/>
            <a:tailEnd len="med" type="arrow" w="med"/>
          </a:ln>
          <a:effectLst>
            <a:outerShdw blurRad="40000" dir="5400000" dist="23000" rotWithShape="0">
              <a:srgbClr val="000000">
                <a:alpha val="35000"/>
              </a:srgbClr>
            </a:outerShdw>
            <a:softEdge rad="12700"/>
          </a:effectLst>
        </p:spPr>
        <p:style>
          <a:lnRef idx="3">
            <a:schemeClr val="dk1"/>
          </a:lnRef>
          <a:fillRef idx="0">
            <a:schemeClr val="dk1"/>
          </a:fillRef>
          <a:effectRef idx="2">
            <a:schemeClr val="dk1"/>
          </a:effectRef>
          <a:fontRef idx="minor"/>
        </p:style>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457200" y="548640"/>
            <a:ext cx="8228880" cy="5576760"/>
          </a:xfrm>
          <a:prstGeom prst="rect">
            <a:avLst/>
          </a:prstGeom>
          <a:noFill/>
          <a:ln>
            <a:noFill/>
          </a:ln>
        </p:spPr>
        <p:style>
          <a:lnRef idx="0"/>
          <a:fillRef idx="0"/>
          <a:effectRef idx="0"/>
          <a:fontRef idx="minor"/>
        </p:style>
        <p:txBody>
          <a:bodyPr lIns="90000" rIns="90000" tIns="45000" bIns="45000"/>
          <a:p>
            <a:pPr>
              <a:lnSpc>
                <a:spcPct val="100000"/>
              </a:lnSpc>
            </a:pPr>
            <a:r>
              <a:rPr lang="de-DE" sz="3200" strike="noStrike">
                <a:solidFill>
                  <a:srgbClr val="000000"/>
                </a:solidFill>
                <a:latin typeface="Calibri"/>
              </a:rPr>
              <a:t>5. Mose 23,2</a:t>
            </a:r>
            <a:endParaRPr/>
          </a:p>
          <a:p>
            <a:pPr>
              <a:lnSpc>
                <a:spcPct val="100000"/>
              </a:lnSpc>
            </a:pPr>
            <a:r>
              <a:rPr lang="de-DE" sz="3200" strike="noStrike">
                <a:solidFill>
                  <a:srgbClr val="000000"/>
                </a:solidFill>
                <a:latin typeface="Calibri"/>
              </a:rPr>
              <a:t>"Es soll niemand mit zerstoßenen Hoden und auch kein Verschnittener in die Gemeinde des Herrn kommen."</a:t>
            </a:r>
            <a:endParaRPr/>
          </a:p>
          <a:p>
            <a:pPr>
              <a:lnSpc>
                <a:spcPct val="100000"/>
              </a:lnSpc>
            </a:pPr>
            <a:r>
              <a:rPr lang="de-DE" sz="3200" strike="noStrike">
                <a:solidFill>
                  <a:srgbClr val="000000"/>
                </a:solidFill>
                <a:latin typeface="Calibri"/>
              </a:rPr>
              <a:t>3. Mose 21, 23</a:t>
            </a:r>
            <a:endParaRPr/>
          </a:p>
          <a:p>
            <a:pPr>
              <a:lnSpc>
                <a:spcPct val="100000"/>
              </a:lnSpc>
            </a:pPr>
            <a:r>
              <a:rPr lang="de-DE" sz="3200" strike="noStrike">
                <a:solidFill>
                  <a:srgbClr val="000000"/>
                </a:solidFill>
                <a:latin typeface="Calibri"/>
              </a:rPr>
              <a:t>"Aber zum Vorhang soll er nicht kommen, noch sich dem Altar nahen, weil er ein Gebrechen hat, damit er mein Heiligtum nicht entweiht, denn ich, der Herr, heilige sie.</a:t>
            </a:r>
            <a:endParaRPr/>
          </a:p>
          <a:p>
            <a:pPr>
              <a:lnSpc>
                <a:spcPct val="100000"/>
              </a:lnSpc>
            </a:pP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457200" y="332640"/>
            <a:ext cx="8228880" cy="6120000"/>
          </a:xfrm>
          <a:prstGeom prst="rect">
            <a:avLst/>
          </a:prstGeom>
          <a:noFill/>
          <a:ln>
            <a:noFill/>
          </a:ln>
        </p:spPr>
        <p:style>
          <a:lnRef idx="0"/>
          <a:fillRef idx="0"/>
          <a:effectRef idx="0"/>
          <a:fontRef idx="minor"/>
        </p:style>
        <p:txBody>
          <a:bodyPr lIns="90000" rIns="90000" tIns="45000" bIns="45000"/>
          <a:p>
            <a:pPr>
              <a:lnSpc>
                <a:spcPct val="100000"/>
              </a:lnSpc>
            </a:pPr>
            <a:r>
              <a:rPr lang="de-DE" sz="3200" strike="noStrike">
                <a:solidFill>
                  <a:srgbClr val="000000"/>
                </a:solidFill>
                <a:latin typeface="Calibri"/>
              </a:rPr>
              <a:t>1. Könige 8, 41+42</a:t>
            </a:r>
            <a:endParaRPr/>
          </a:p>
          <a:p>
            <a:pPr>
              <a:lnSpc>
                <a:spcPct val="100000"/>
              </a:lnSpc>
            </a:pPr>
            <a:r>
              <a:rPr lang="de-DE" sz="3200" strike="noStrike">
                <a:solidFill>
                  <a:srgbClr val="000000"/>
                </a:solidFill>
                <a:latin typeface="Calibri"/>
              </a:rPr>
              <a:t>41 Aber auch wenn ein Fremdling, der nicht zu deinem Volk Israel gehört, aus einem fernen Land kommt um deines Namens willen  </a:t>
            </a:r>
            <a:endParaRPr/>
          </a:p>
          <a:p>
            <a:pPr>
              <a:lnSpc>
                <a:spcPct val="100000"/>
              </a:lnSpc>
            </a:pPr>
            <a:r>
              <a:rPr lang="de-DE" sz="3200" strike="noStrike">
                <a:solidFill>
                  <a:srgbClr val="000000"/>
                </a:solidFill>
                <a:latin typeface="Calibri"/>
              </a:rPr>
              <a:t>42 denn sie werden hören von deinem großen Namen und von deiner mächtigen Hand und von deinem ausgestreckten Arm , wenn er kommt, um zu diesem Haus hin zu beten, so höre du es im Himmel, in deiner Wohnstätte, und tue alles, um was dieser Fremdling dich anruft, damit alle Völker auf Erden deinen Namen erkennen und dich fürchten, wie dein Volk Israel, und erfahren, daß dein Name ausgerufen ist über diesem Haus, das ich gebaut habe!</a:t>
            </a: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107640" y="116640"/>
            <a:ext cx="8928360" cy="6624000"/>
          </a:xfrm>
          <a:prstGeom prst="rect">
            <a:avLst/>
          </a:prstGeom>
          <a:noFill/>
          <a:ln>
            <a:noFill/>
          </a:ln>
        </p:spPr>
        <p:style>
          <a:lnRef idx="0"/>
          <a:fillRef idx="0"/>
          <a:effectRef idx="0"/>
          <a:fontRef idx="minor"/>
        </p:style>
        <p:txBody>
          <a:bodyPr lIns="90000" rIns="90000" tIns="45000" bIns="45000"/>
          <a:p>
            <a:pPr>
              <a:lnSpc>
                <a:spcPct val="100000"/>
              </a:lnSpc>
            </a:pPr>
            <a:r>
              <a:rPr lang="de-DE" sz="3400" strike="noStrike">
                <a:solidFill>
                  <a:srgbClr val="000000"/>
                </a:solidFill>
                <a:latin typeface="Calibri"/>
              </a:rPr>
              <a:t>Jesaja 56, 3-8</a:t>
            </a:r>
            <a:endParaRPr/>
          </a:p>
          <a:p>
            <a:pPr>
              <a:lnSpc>
                <a:spcPct val="100000"/>
              </a:lnSpc>
            </a:pPr>
            <a:r>
              <a:rPr lang="de-DE" sz="3400" strike="noStrike">
                <a:solidFill>
                  <a:srgbClr val="000000"/>
                </a:solidFill>
                <a:latin typeface="Calibri"/>
              </a:rPr>
              <a:t>"3 Und der Fremdling, der sich dem Herrn angeschlossen hat, soll nicht sagen: Der Herr wird mich gewiß von seinem Volk ausschließen! Und der Verschnittene soll nicht sagen: Siehe, ich bin ein dürrer Baum! </a:t>
            </a:r>
            <a:endParaRPr/>
          </a:p>
          <a:p>
            <a:pPr>
              <a:lnSpc>
                <a:spcPct val="100000"/>
              </a:lnSpc>
            </a:pPr>
            <a:r>
              <a:rPr lang="de-DE" sz="3400" strike="noStrike">
                <a:solidFill>
                  <a:srgbClr val="000000"/>
                </a:solidFill>
                <a:latin typeface="Calibri"/>
              </a:rPr>
              <a:t>4 Denn so spricht der Herr: Den Verschnittenen, die meine Sabbate halten und erwählen, was mir gefällt, und an meinem Bund festhalten, </a:t>
            </a:r>
            <a:endParaRPr/>
          </a:p>
          <a:p>
            <a:pPr>
              <a:lnSpc>
                <a:spcPct val="100000"/>
              </a:lnSpc>
            </a:pPr>
            <a:r>
              <a:rPr lang="de-DE" sz="3400" strike="noStrike">
                <a:solidFill>
                  <a:srgbClr val="000000"/>
                </a:solidFill>
                <a:latin typeface="Calibri"/>
              </a:rPr>
              <a:t>5 denen will ich in meinem Haus und in meinen Mauern einen Platz und einen Namen geben, der besser ist als Söhne und Töchter; ich will ihnen einen ewigen Namen geben, der nicht ausgerottet werden soll. </a:t>
            </a:r>
            <a:endParaRPr/>
          </a:p>
          <a:p>
            <a:pPr>
              <a:lnSpc>
                <a:spcPct val="100000"/>
              </a:lnSpc>
            </a:pPr>
            <a:r>
              <a:rPr lang="de-DE" sz="3400" strike="noStrike">
                <a:solidFill>
                  <a:srgbClr val="000000"/>
                </a:solidFill>
                <a:latin typeface="Calibri"/>
              </a:rPr>
              <a:t>6 Und die Fremdlinge, die sich dem Herrn anschließen, um ihm zu dienen und den Namen des Herrn zu lieben [und] um seine Knechte zu sein, und alle, die darauf achten, den Sabbat nicht zu entheiligen, und die an meinem Bund festhalten, </a:t>
            </a:r>
            <a:endParaRPr/>
          </a:p>
          <a:p>
            <a:pPr>
              <a:lnSpc>
                <a:spcPct val="100000"/>
              </a:lnSpc>
            </a:pPr>
            <a:r>
              <a:rPr lang="de-DE" sz="3400" strike="noStrike">
                <a:solidFill>
                  <a:srgbClr val="000000"/>
                </a:solidFill>
                <a:latin typeface="Calibri"/>
              </a:rPr>
              <a:t>7 die will ich zu meinem heiligen Berg führen und sie in meinem Bethaus erfreuen; ihre Brandopfer und Schlachtopfer sollen wohlgefällig sein auf meinem Altar; denn mein Haus soll ein Bethaus für alle Völker genannt werden. </a:t>
            </a:r>
            <a:endParaRPr/>
          </a:p>
          <a:p>
            <a:pPr>
              <a:lnSpc>
                <a:spcPct val="100000"/>
              </a:lnSpc>
            </a:pPr>
            <a:r>
              <a:rPr lang="de-DE" sz="3400" strike="noStrike">
                <a:solidFill>
                  <a:srgbClr val="000000"/>
                </a:solidFill>
                <a:latin typeface="Calibri"/>
              </a:rPr>
              <a:t>8 Gott, der Herr, der die Verstoßenen Israels sammelt, spricht: Ich will noch mehr zu ihm sammeln, zu seinen Gesammelten!"</a:t>
            </a:r>
            <a:endParaRPr/>
          </a:p>
          <a:p>
            <a:pPr>
              <a:lnSpc>
                <a:spcPct val="100000"/>
              </a:lnSpc>
            </a:pP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CustomShape 1"/>
          <p:cNvSpPr/>
          <p:nvPr/>
        </p:nvSpPr>
        <p:spPr>
          <a:xfrm>
            <a:off x="-108360" y="-387360"/>
            <a:ext cx="9432360" cy="7344000"/>
          </a:xfrm>
          <a:prstGeom prst="rect">
            <a:avLst/>
          </a:prstGeom>
          <a:solidFill>
            <a:schemeClr val="tx1"/>
          </a:solidFill>
          <a:ln>
            <a:noFill/>
          </a:ln>
        </p:spPr>
        <p:style>
          <a:lnRef idx="0"/>
          <a:fillRef idx="0"/>
          <a:effectRef idx="0"/>
          <a:fontRef idx="minor"/>
        </p:style>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lang="de-DE" sz="4400" strike="noStrike">
                <a:solidFill>
                  <a:srgbClr val="000000"/>
                </a:solidFill>
                <a:latin typeface="Calibri"/>
              </a:rPr>
              <a:t>Mahatma Gandhi</a:t>
            </a:r>
            <a:endParaRPr/>
          </a:p>
        </p:txBody>
      </p:sp>
      <p:sp>
        <p:nvSpPr>
          <p:cNvPr id="151" name="CustomShape 2"/>
          <p:cNvSpPr/>
          <p:nvPr/>
        </p:nvSpPr>
        <p:spPr>
          <a:xfrm>
            <a:off x="251640" y="1600200"/>
            <a:ext cx="8640360" cy="4525200"/>
          </a:xfrm>
          <a:prstGeom prst="rect">
            <a:avLst/>
          </a:prstGeom>
          <a:noFill/>
          <a:ln>
            <a:noFill/>
          </a:ln>
        </p:spPr>
        <p:style>
          <a:lnRef idx="0"/>
          <a:fillRef idx="0"/>
          <a:effectRef idx="0"/>
          <a:fontRef idx="minor"/>
        </p:style>
        <p:txBody>
          <a:bodyPr lIns="90000" rIns="90000" tIns="45000" bIns="45000"/>
          <a:p>
            <a:pPr>
              <a:lnSpc>
                <a:spcPct val="100000"/>
              </a:lnSpc>
            </a:pPr>
            <a:r>
              <a:rPr lang="de-DE" sz="3600" strike="noStrike">
                <a:solidFill>
                  <a:srgbClr val="000000"/>
                </a:solidFill>
                <a:latin typeface="Calibri"/>
              </a:rPr>
              <a:t>"Ihr Christen habt in eurer Obhut ein Dokument mit genug Dynamit in sich, die gesamte Zivilisation in Stücke zu blasen, die Welt auf den Kopf zu stellen, dieser kriegszerrissenen Welt Frieden zu bringen. Aber ihr geht damit so um, als ob es bloß ein Stück guter Literatur ist - sonst weiter nichts."</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1259640" y="260640"/>
            <a:ext cx="6170040" cy="69948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Aktuelle Aktivitäten</a:t>
            </a:r>
            <a:endParaRPr/>
          </a:p>
        </p:txBody>
      </p:sp>
      <p:sp>
        <p:nvSpPr>
          <p:cNvPr id="123" name="CustomShape 2"/>
          <p:cNvSpPr/>
          <p:nvPr/>
        </p:nvSpPr>
        <p:spPr>
          <a:xfrm>
            <a:off x="971640" y="1268640"/>
            <a:ext cx="7488000" cy="4279680"/>
          </a:xfrm>
          <a:prstGeom prst="rect">
            <a:avLst/>
          </a:prstGeom>
          <a:noFill/>
          <a:ln>
            <a:noFill/>
          </a:ln>
        </p:spPr>
        <p:style>
          <a:lnRef idx="0"/>
          <a:fillRef idx="0"/>
          <a:effectRef idx="0"/>
          <a:fontRef idx="minor"/>
        </p:style>
        <p:txBody>
          <a:bodyPr lIns="90000" rIns="90000" tIns="45000" bIns="45000"/>
          <a:p>
            <a:pPr>
              <a:lnSpc>
                <a:spcPct val="100000"/>
              </a:lnSpc>
              <a:buFont typeface="Arial"/>
              <a:buChar char="•"/>
            </a:pPr>
            <a:r>
              <a:rPr lang="de-DE" sz="2500" strike="noStrike">
                <a:solidFill>
                  <a:srgbClr val="000000"/>
                </a:solidFill>
                <a:latin typeface="Calibri"/>
                <a:ea typeface="DejaVu Sans"/>
              </a:rPr>
              <a:t>Nachsorgeprogramm für Heimkehrer</a:t>
            </a:r>
            <a:endParaRPr/>
          </a:p>
          <a:p>
            <a:pPr>
              <a:lnSpc>
                <a:spcPct val="100000"/>
              </a:lnSpc>
            </a:pPr>
            <a:endParaRPr/>
          </a:p>
          <a:p>
            <a:pPr>
              <a:lnSpc>
                <a:spcPct val="100000"/>
              </a:lnSpc>
              <a:buFont typeface="Arial"/>
              <a:buChar char="•"/>
            </a:pPr>
            <a:r>
              <a:rPr lang="de-DE" sz="2500" strike="noStrike">
                <a:solidFill>
                  <a:srgbClr val="000000"/>
                </a:solidFill>
                <a:latin typeface="Calibri"/>
                <a:ea typeface="DejaVu Sans"/>
              </a:rPr>
              <a:t>Öffentlichkeitsarbeit: Flyer, Infoblätter</a:t>
            </a:r>
            <a:endParaRPr/>
          </a:p>
          <a:p>
            <a:pPr>
              <a:lnSpc>
                <a:spcPct val="100000"/>
              </a:lnSpc>
            </a:pPr>
            <a:endParaRPr/>
          </a:p>
          <a:p>
            <a:pPr>
              <a:lnSpc>
                <a:spcPct val="100000"/>
              </a:lnSpc>
              <a:buFont typeface="Arial"/>
              <a:buChar char="•"/>
            </a:pPr>
            <a:r>
              <a:rPr lang="de-DE" sz="2500" strike="noStrike">
                <a:solidFill>
                  <a:srgbClr val="000000"/>
                </a:solidFill>
                <a:latin typeface="Calibri"/>
                <a:ea typeface="DejaVu Sans"/>
              </a:rPr>
              <a:t>Gebetsbrief der knapp 18 Missionare erstellen und an BEG Gemeinden weiter geben</a:t>
            </a:r>
            <a:endParaRPr/>
          </a:p>
          <a:p>
            <a:pPr>
              <a:lnSpc>
                <a:spcPct val="100000"/>
              </a:lnSpc>
            </a:pPr>
            <a:endParaRPr/>
          </a:p>
          <a:p>
            <a:pPr>
              <a:lnSpc>
                <a:spcPct val="100000"/>
              </a:lnSpc>
              <a:buFont typeface="Arial"/>
              <a:buChar char="•"/>
            </a:pPr>
            <a:r>
              <a:rPr lang="de-DE" sz="2500" strike="noStrike">
                <a:solidFill>
                  <a:srgbClr val="000000"/>
                </a:solidFill>
                <a:latin typeface="Calibri"/>
                <a:ea typeface="DejaVu Sans"/>
              </a:rPr>
              <a:t>Anlaufstelle für Missionsverantwortliche der verschiedenen BEG Gemeinden</a:t>
            </a:r>
            <a:endParaRPr/>
          </a:p>
          <a:p>
            <a:pPr>
              <a:lnSpc>
                <a:spcPct val="100000"/>
              </a:lnSpc>
            </a:pPr>
            <a:endParaRPr/>
          </a:p>
          <a:p>
            <a:pPr>
              <a:lnSpc>
                <a:spcPct val="100000"/>
              </a:lnSpc>
              <a:buFont typeface="Arial"/>
              <a:buChar char="•"/>
            </a:pPr>
            <a:r>
              <a:rPr lang="de-DE" sz="2500" strike="noStrike">
                <a:solidFill>
                  <a:srgbClr val="000000"/>
                </a:solidFill>
                <a:latin typeface="Calibri"/>
                <a:ea typeface="DejaVu Sans"/>
              </a:rPr>
              <a:t>Laufende Bewerbungen</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4" name="Picture 2" descr=""/>
          <p:cNvPicPr/>
          <p:nvPr/>
        </p:nvPicPr>
        <p:blipFill>
          <a:blip r:embed="rId1"/>
          <a:srcRect l="8143" t="15051" r="28175" b="4528"/>
          <a:stretch/>
        </p:blipFill>
        <p:spPr>
          <a:xfrm>
            <a:off x="251640" y="116640"/>
            <a:ext cx="5472000" cy="3886200"/>
          </a:xfrm>
          <a:prstGeom prst="rect">
            <a:avLst/>
          </a:prstGeom>
          <a:ln>
            <a:noFill/>
          </a:ln>
        </p:spPr>
      </p:pic>
      <p:pic>
        <p:nvPicPr>
          <p:cNvPr id="125" name="Picture 3" descr=""/>
          <p:cNvPicPr/>
          <p:nvPr/>
        </p:nvPicPr>
        <p:blipFill>
          <a:blip r:embed="rId2"/>
          <a:srcRect l="7815" t="15033" r="28459" b="5994"/>
          <a:stretch/>
        </p:blipFill>
        <p:spPr>
          <a:xfrm>
            <a:off x="4944240" y="3933000"/>
            <a:ext cx="4195800" cy="2924280"/>
          </a:xfrm>
          <a:prstGeom prst="rect">
            <a:avLst/>
          </a:prstGeom>
          <a:ln>
            <a:noFill/>
          </a:ln>
        </p:spPr>
      </p:pic>
      <p:sp>
        <p:nvSpPr>
          <p:cNvPr id="126" name="CustomShape 1"/>
          <p:cNvSpPr/>
          <p:nvPr/>
        </p:nvSpPr>
        <p:spPr>
          <a:xfrm>
            <a:off x="539640" y="4680000"/>
            <a:ext cx="4103640" cy="69948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Flyer</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CustomShape 1"/>
          <p:cNvSpPr/>
          <p:nvPr/>
        </p:nvSpPr>
        <p:spPr>
          <a:xfrm>
            <a:off x="1259640" y="260640"/>
            <a:ext cx="6170040" cy="69948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Gebetsanliegen</a:t>
            </a:r>
            <a:endParaRPr/>
          </a:p>
        </p:txBody>
      </p:sp>
      <p:sp>
        <p:nvSpPr>
          <p:cNvPr id="128" name="CustomShape 2"/>
          <p:cNvSpPr/>
          <p:nvPr/>
        </p:nvSpPr>
        <p:spPr>
          <a:xfrm>
            <a:off x="1400400" y="1700640"/>
            <a:ext cx="5518440" cy="1308960"/>
          </a:xfrm>
          <a:prstGeom prst="rect">
            <a:avLst/>
          </a:prstGeom>
          <a:noFill/>
          <a:ln>
            <a:noFill/>
          </a:ln>
        </p:spPr>
        <p:style>
          <a:lnRef idx="0"/>
          <a:fillRef idx="0"/>
          <a:effectRef idx="0"/>
          <a:fontRef idx="minor"/>
        </p:style>
        <p:txBody>
          <a:bodyPr wrap="none" lIns="90000" rIns="90000" tIns="45000" bIns="45000"/>
          <a:p>
            <a:pPr>
              <a:lnSpc>
                <a:spcPct val="100000"/>
              </a:lnSpc>
            </a:pPr>
            <a:r>
              <a:rPr lang="de-DE" sz="4000" strike="noStrike">
                <a:solidFill>
                  <a:srgbClr val="000000"/>
                </a:solidFill>
                <a:latin typeface="Calibri"/>
                <a:ea typeface="DejaVu Sans"/>
              </a:rPr>
              <a:t>Siutaion Emanuel </a:t>
            </a:r>
            <a:endParaRPr/>
          </a:p>
          <a:p>
            <a:pPr>
              <a:lnSpc>
                <a:spcPct val="100000"/>
              </a:lnSpc>
            </a:pPr>
            <a:r>
              <a:rPr lang="de-DE" sz="4000" strike="noStrike">
                <a:solidFill>
                  <a:srgbClr val="000000"/>
                </a:solidFill>
                <a:latin typeface="Calibri"/>
                <a:ea typeface="DejaVu Sans"/>
              </a:rPr>
              <a:t>	</a:t>
            </a:r>
            <a:r>
              <a:rPr lang="de-DE" sz="4000" strike="noStrike">
                <a:solidFill>
                  <a:srgbClr val="000000"/>
                </a:solidFill>
                <a:latin typeface="Calibri"/>
                <a:ea typeface="DejaVu Sans"/>
              </a:rPr>
              <a:t>	</a:t>
            </a:r>
            <a:r>
              <a:rPr lang="de-DE" sz="4000" strike="noStrike">
                <a:solidFill>
                  <a:srgbClr val="000000"/>
                </a:solidFill>
                <a:latin typeface="Calibri"/>
                <a:ea typeface="DejaVu Sans"/>
              </a:rPr>
              <a:t>– </a:t>
            </a:r>
            <a:r>
              <a:rPr lang="de-DE" sz="4000" strike="noStrike">
                <a:solidFill>
                  <a:srgbClr val="000000"/>
                </a:solidFill>
                <a:latin typeface="Calibri"/>
                <a:ea typeface="DejaVu Sans"/>
              </a:rPr>
              <a:t>Heimkehr aus Kenia</a:t>
            </a:r>
            <a:endParaRPr/>
          </a:p>
        </p:txBody>
      </p:sp>
      <p:sp>
        <p:nvSpPr>
          <p:cNvPr id="129" name="CustomShape 3"/>
          <p:cNvSpPr/>
          <p:nvPr/>
        </p:nvSpPr>
        <p:spPr>
          <a:xfrm>
            <a:off x="1568520" y="3645000"/>
            <a:ext cx="5349240" cy="1308960"/>
          </a:xfrm>
          <a:prstGeom prst="rect">
            <a:avLst/>
          </a:prstGeom>
          <a:noFill/>
          <a:ln>
            <a:noFill/>
          </a:ln>
        </p:spPr>
        <p:style>
          <a:lnRef idx="0"/>
          <a:fillRef idx="0"/>
          <a:effectRef idx="0"/>
          <a:fontRef idx="minor"/>
        </p:style>
        <p:txBody>
          <a:bodyPr wrap="none" lIns="90000" rIns="90000" tIns="45000" bIns="45000"/>
          <a:p>
            <a:pPr>
              <a:lnSpc>
                <a:spcPct val="100000"/>
              </a:lnSpc>
            </a:pPr>
            <a:r>
              <a:rPr lang="de-DE" sz="4000" strike="noStrike">
                <a:solidFill>
                  <a:srgbClr val="000000"/>
                </a:solidFill>
                <a:latin typeface="Calibri"/>
                <a:ea typeface="DejaVu Sans"/>
              </a:rPr>
              <a:t>Daniel</a:t>
            </a:r>
            <a:endParaRPr/>
          </a:p>
          <a:p>
            <a:pPr>
              <a:lnSpc>
                <a:spcPct val="100000"/>
              </a:lnSpc>
            </a:pPr>
            <a:r>
              <a:rPr lang="de-DE" sz="4000" strike="noStrike">
                <a:solidFill>
                  <a:srgbClr val="000000"/>
                </a:solidFill>
                <a:latin typeface="Calibri"/>
                <a:ea typeface="DejaVu Sans"/>
              </a:rPr>
              <a:t>	</a:t>
            </a:r>
            <a:r>
              <a:rPr lang="de-DE" sz="4000" strike="noStrike">
                <a:solidFill>
                  <a:srgbClr val="000000"/>
                </a:solidFill>
                <a:latin typeface="Calibri"/>
                <a:ea typeface="DejaVu Sans"/>
              </a:rPr>
              <a:t>	</a:t>
            </a:r>
            <a:r>
              <a:rPr lang="de-DE" sz="4000" strike="noStrike">
                <a:solidFill>
                  <a:srgbClr val="000000"/>
                </a:solidFill>
                <a:latin typeface="Calibri"/>
                <a:ea typeface="DejaVu Sans"/>
              </a:rPr>
              <a:t>– </a:t>
            </a:r>
            <a:r>
              <a:rPr lang="de-DE" sz="4000" strike="noStrike">
                <a:solidFill>
                  <a:srgbClr val="000000"/>
                </a:solidFill>
                <a:latin typeface="Calibri"/>
                <a:ea typeface="DejaVu Sans"/>
              </a:rPr>
              <a:t>Bewerber für Delhi</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0" name="Picture 2" descr=""/>
          <p:cNvPicPr/>
          <p:nvPr/>
        </p:nvPicPr>
        <p:blipFill>
          <a:blip r:embed="rId1"/>
          <a:stretch/>
        </p:blipFill>
        <p:spPr>
          <a:xfrm>
            <a:off x="179640" y="188640"/>
            <a:ext cx="8712360" cy="4966920"/>
          </a:xfrm>
          <a:prstGeom prst="rect">
            <a:avLst/>
          </a:prstGeom>
          <a:ln>
            <a:noFill/>
          </a:ln>
        </p:spPr>
      </p:pic>
      <p:sp>
        <p:nvSpPr>
          <p:cNvPr id="131" name="CustomShape 1"/>
          <p:cNvSpPr/>
          <p:nvPr/>
        </p:nvSpPr>
        <p:spPr>
          <a:xfrm>
            <a:off x="1259640" y="5085360"/>
            <a:ext cx="6170040" cy="130896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Familie Freisleben senden wir im August nach Japan</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2" name="Picture 2" descr=""/>
          <p:cNvPicPr/>
          <p:nvPr/>
        </p:nvPicPr>
        <p:blipFill>
          <a:blip r:embed="rId1"/>
          <a:stretch/>
        </p:blipFill>
        <p:spPr>
          <a:xfrm>
            <a:off x="827640" y="367560"/>
            <a:ext cx="7200000" cy="4820040"/>
          </a:xfrm>
          <a:prstGeom prst="rect">
            <a:avLst/>
          </a:prstGeom>
          <a:ln>
            <a:noFill/>
          </a:ln>
        </p:spPr>
      </p:pic>
      <p:sp>
        <p:nvSpPr>
          <p:cNvPr id="133" name="CustomShape 1"/>
          <p:cNvSpPr/>
          <p:nvPr/>
        </p:nvSpPr>
        <p:spPr>
          <a:xfrm>
            <a:off x="1257120" y="5085360"/>
            <a:ext cx="6624000" cy="130896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Familie Poinstingl fliegt noch diesen Monat in den SüdSudan</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395640" y="5877360"/>
            <a:ext cx="6386040" cy="699480"/>
          </a:xfrm>
          <a:prstGeom prst="rect">
            <a:avLst/>
          </a:prstGeom>
          <a:noFill/>
          <a:ln>
            <a:noFill/>
          </a:ln>
        </p:spPr>
        <p:style>
          <a:lnRef idx="0"/>
          <a:fillRef idx="0"/>
          <a:effectRef idx="0"/>
          <a:fontRef idx="minor"/>
        </p:style>
        <p:txBody>
          <a:bodyPr lIns="90000" rIns="90000" tIns="45000" bIns="45000"/>
          <a:p>
            <a:pPr algn="ctr">
              <a:lnSpc>
                <a:spcPct val="100000"/>
              </a:lnSpc>
            </a:pPr>
            <a:r>
              <a:rPr lang="de-DE" sz="4000" strike="noStrike">
                <a:solidFill>
                  <a:srgbClr val="000000"/>
                </a:solidFill>
                <a:latin typeface="Calibri"/>
                <a:ea typeface="DejaVu Sans"/>
              </a:rPr>
              <a:t>Danke für eure Unterstützung</a:t>
            </a:r>
            <a:endParaRPr/>
          </a:p>
        </p:txBody>
      </p:sp>
      <p:pic>
        <p:nvPicPr>
          <p:cNvPr id="135" name="Picture 3" descr=""/>
          <p:cNvPicPr/>
          <p:nvPr/>
        </p:nvPicPr>
        <p:blipFill>
          <a:blip r:embed="rId1"/>
          <a:srcRect l="8357" t="13340" r="15802" b="0"/>
          <a:stretch/>
        </p:blipFill>
        <p:spPr>
          <a:xfrm>
            <a:off x="265680" y="116640"/>
            <a:ext cx="6645960" cy="56966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lang="de-DE" sz="4400" strike="noStrike">
                <a:solidFill>
                  <a:srgbClr val="000000"/>
                </a:solidFill>
                <a:latin typeface="Calibri"/>
              </a:rPr>
              <a:t>Predigttext</a:t>
            </a:r>
            <a:endParaRPr/>
          </a:p>
        </p:txBody>
      </p:sp>
      <p:sp>
        <p:nvSpPr>
          <p:cNvPr id="137"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a:lnSpc>
                <a:spcPct val="100000"/>
              </a:lnSpc>
            </a:pPr>
            <a:r>
              <a:rPr lang="de-DE" sz="3200" strike="noStrike">
                <a:solidFill>
                  <a:srgbClr val="000000"/>
                </a:solidFill>
                <a:latin typeface="Calibri"/>
              </a:rPr>
              <a:t>Apostelgeschichte: 8, 26-40</a:t>
            </a:r>
            <a:endParaRPr/>
          </a:p>
          <a:p>
            <a:pPr>
              <a:lnSpc>
                <a:spcPct val="100000"/>
              </a:lnSpc>
            </a:pPr>
            <a:r>
              <a:rPr lang="de-DE" sz="3200" strike="noStrike">
                <a:solidFill>
                  <a:srgbClr val="000000"/>
                </a:solidFill>
                <a:latin typeface="Calibri"/>
              </a:rPr>
              <a:t>26 Ein Engel des Herrn aber redete zu Philippus und sprach: Steh auf und wandere nach Süden auf der Straße, die von Jerusalem nach Gaza hinabführt; diese ist einsam. </a:t>
            </a:r>
            <a:endParaRPr/>
          </a:p>
          <a:p>
            <a:pPr>
              <a:lnSpc>
                <a:spcPct val="100000"/>
              </a:lnSpc>
            </a:pPr>
            <a:r>
              <a:rPr lang="de-DE" sz="3200" strike="noStrike">
                <a:solidFill>
                  <a:srgbClr val="000000"/>
                </a:solidFill>
                <a:latin typeface="Calibri"/>
              </a:rPr>
              <a:t>27 Und er stand auf und machte sich auf den Weg. Und siehe, [da war] ein Äthiopier, ein Kämmerer und Gewaltiger der Kandake, der Königin der Äthiopier, welcher über ihren ganzen Schatz gesetzt war; dieser war gekommen, um in Jerusalem anzubeten, </a:t>
            </a:r>
            <a:endParaRPr/>
          </a:p>
          <a:p>
            <a:pPr>
              <a:lnSpc>
                <a:spcPct val="100000"/>
              </a:lnSpc>
            </a:pP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457200" y="764640"/>
            <a:ext cx="8228880" cy="5360760"/>
          </a:xfrm>
          <a:prstGeom prst="rect">
            <a:avLst/>
          </a:prstGeom>
          <a:noFill/>
          <a:ln>
            <a:noFill/>
          </a:ln>
        </p:spPr>
        <p:style>
          <a:lnRef idx="0"/>
          <a:fillRef idx="0"/>
          <a:effectRef idx="0"/>
          <a:fontRef idx="minor"/>
        </p:style>
        <p:txBody>
          <a:bodyPr lIns="90000" rIns="90000" tIns="45000" bIns="45000"/>
          <a:p>
            <a:pPr>
              <a:lnSpc>
                <a:spcPct val="100000"/>
              </a:lnSpc>
            </a:pPr>
            <a:r>
              <a:rPr lang="de-DE" sz="3000" strike="noStrike">
                <a:solidFill>
                  <a:srgbClr val="000000"/>
                </a:solidFill>
                <a:latin typeface="Calibri"/>
              </a:rPr>
              <a:t>28 und nun kehrte er zurück und saß auf seinem Wagen und las den Propheten Jesaja. </a:t>
            </a:r>
            <a:endParaRPr/>
          </a:p>
          <a:p>
            <a:pPr>
              <a:lnSpc>
                <a:spcPct val="100000"/>
              </a:lnSpc>
            </a:pPr>
            <a:r>
              <a:rPr lang="de-DE" sz="3000" strike="noStrike">
                <a:solidFill>
                  <a:srgbClr val="000000"/>
                </a:solidFill>
                <a:latin typeface="Calibri"/>
              </a:rPr>
              <a:t>29 Da sprach der Geist zu Philippus: Tritt hinzu und halte dich zu diesem Wagen! </a:t>
            </a:r>
            <a:endParaRPr/>
          </a:p>
          <a:p>
            <a:pPr>
              <a:lnSpc>
                <a:spcPct val="100000"/>
              </a:lnSpc>
            </a:pPr>
            <a:r>
              <a:rPr lang="de-DE" sz="3000" strike="noStrike">
                <a:solidFill>
                  <a:srgbClr val="000000"/>
                </a:solidFill>
                <a:latin typeface="Calibri"/>
              </a:rPr>
              <a:t>30 Da lief Philippus hinzu und hörte ihn den Propheten Jesaja lesen; und er sprach: Verstehst du auch, was du liest? </a:t>
            </a:r>
            <a:endParaRPr/>
          </a:p>
          <a:p>
            <a:pPr>
              <a:lnSpc>
                <a:spcPct val="100000"/>
              </a:lnSpc>
            </a:pPr>
            <a:r>
              <a:rPr lang="de-DE" sz="3000" strike="noStrike">
                <a:solidFill>
                  <a:srgbClr val="000000"/>
                </a:solidFill>
                <a:latin typeface="Calibri"/>
              </a:rPr>
              <a:t>31 Er aber sprach: Wie kann ich denn, wenn mich nicht jemand anleitet? Und er bat Philippus, aufzusteigen und sich zu ihm zu setzen. </a:t>
            </a:r>
            <a:endParaRPr/>
          </a:p>
          <a:p>
            <a:pPr>
              <a:lnSpc>
                <a:spcPct val="100000"/>
              </a:lnSpc>
            </a:pP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Application>LibreOffice/4.4.7.2$Windows_x86 LibreOffice_project/f3153a8b245191196a4b6b9abd1d0da16eead600</Application>
  <Paragraphs>54</Paragraphs>
  <Company>Private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2014-09-02T08:19:42Z</dcterms:created>
  <dc:creator>beauty trisha</dc:creator>
  <dc:language>de-DE</dc:language>
  <cp:lastModifiedBy>beauty trisha</cp:lastModifiedBy>
  <dcterms:modified xsi:type="dcterms:W3CDTF">2016-02-20T21:07:02Z</dcterms:modified>
  <cp:revision>106</cp:revision>
  <dc:title>Den Menschen in Indien dienen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Private</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ies>
</file>